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65" r:id="rId5"/>
    <p:sldId id="266" r:id="rId6"/>
    <p:sldId id="268" r:id="rId7"/>
    <p:sldId id="267" r:id="rId8"/>
    <p:sldId id="258" r:id="rId9"/>
    <p:sldId id="259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8796-2245-49ED-BEAF-D57DEF7A1FE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909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8796-2245-49ED-BEAF-D57DEF7A1FE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315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8796-2245-49ED-BEAF-D57DEF7A1FE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1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8796-2245-49ED-BEAF-D57DEF7A1FE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22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8796-2245-49ED-BEAF-D57DEF7A1FE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56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8796-2245-49ED-BEAF-D57DEF7A1FE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340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8796-2245-49ED-BEAF-D57DEF7A1FE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16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8796-2245-49ED-BEAF-D57DEF7A1FE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29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8796-2245-49ED-BEAF-D57DEF7A1FE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772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8796-2245-49ED-BEAF-D57DEF7A1FE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349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8796-2245-49ED-BEAF-D57DEF7A1FE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389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48796-2245-49ED-BEAF-D57DEF7A1FE4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37176-57C2-4CB0-AA4E-18CFD60C7C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372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17" Type="http://schemas.openxmlformats.org/officeDocument/2006/relationships/image" Target="../media/image30.gif"/><Relationship Id="rId2" Type="http://schemas.openxmlformats.org/officeDocument/2006/relationships/image" Target="../media/image15.jpeg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pn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12" Type="http://schemas.openxmlformats.org/officeDocument/2006/relationships/image" Target="../media/image4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34.jpeg"/><Relationship Id="rId10" Type="http://schemas.openxmlformats.org/officeDocument/2006/relationships/image" Target="../media/image39.png"/><Relationship Id="rId4" Type="http://schemas.openxmlformats.org/officeDocument/2006/relationships/image" Target="../media/image33.jpeg"/><Relationship Id="rId9" Type="http://schemas.openxmlformats.org/officeDocument/2006/relationships/image" Target="../media/image38.jpe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5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12" Type="http://schemas.openxmlformats.org/officeDocument/2006/relationships/image" Target="../media/image54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5" Type="http://schemas.openxmlformats.org/officeDocument/2006/relationships/image" Target="../media/image47.jpeg"/><Relationship Id="rId10" Type="http://schemas.openxmlformats.org/officeDocument/2006/relationships/image" Target="../media/image52.jpeg"/><Relationship Id="rId4" Type="http://schemas.openxmlformats.org/officeDocument/2006/relationships/image" Target="../media/image46.jpeg"/><Relationship Id="rId9" Type="http://schemas.openxmlformats.org/officeDocument/2006/relationships/image" Target="../media/image51.jpeg"/><Relationship Id="rId14" Type="http://schemas.openxmlformats.org/officeDocument/2006/relationships/image" Target="../media/image5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11" Type="http://schemas.openxmlformats.org/officeDocument/2006/relationships/image" Target="../media/image66.jpeg"/><Relationship Id="rId5" Type="http://schemas.openxmlformats.org/officeDocument/2006/relationships/image" Target="../media/image60.jpeg"/><Relationship Id="rId10" Type="http://schemas.openxmlformats.org/officeDocument/2006/relationships/image" Target="../media/image65.jpeg"/><Relationship Id="rId4" Type="http://schemas.openxmlformats.org/officeDocument/2006/relationships/image" Target="../media/image59.jpeg"/><Relationship Id="rId9" Type="http://schemas.openxmlformats.org/officeDocument/2006/relationships/image" Target="../media/image6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홈가든</a:t>
            </a:r>
            <a:r>
              <a:rPr lang="ko-KR" altLang="en-US" dirty="0" smtClean="0"/>
              <a:t> 시즌 </a:t>
            </a:r>
            <a:r>
              <a:rPr lang="en-US" altLang="ko-KR" dirty="0" smtClean="0"/>
              <a:t>7 </a:t>
            </a:r>
            <a:r>
              <a:rPr lang="ko-KR" altLang="en-US" smtClean="0"/>
              <a:t>컨셉 제안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안명선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854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777046" y="1893668"/>
            <a:ext cx="1591527" cy="1835678"/>
            <a:chOff x="798283" y="4279871"/>
            <a:chExt cx="1074625" cy="1239480"/>
          </a:xfrm>
        </p:grpSpPr>
        <p:sp>
          <p:nvSpPr>
            <p:cNvPr id="29" name="자유형 28"/>
            <p:cNvSpPr/>
            <p:nvPr/>
          </p:nvSpPr>
          <p:spPr>
            <a:xfrm>
              <a:off x="988541" y="4604951"/>
              <a:ext cx="749643" cy="914400"/>
            </a:xfrm>
            <a:custGeom>
              <a:avLst/>
              <a:gdLst>
                <a:gd name="connsiteX0" fmla="*/ 749643 w 749643"/>
                <a:gd name="connsiteY0" fmla="*/ 0 h 914400"/>
                <a:gd name="connsiteX1" fmla="*/ 634313 w 749643"/>
                <a:gd name="connsiteY1" fmla="*/ 8238 h 914400"/>
                <a:gd name="connsiteX2" fmla="*/ 584886 w 749643"/>
                <a:gd name="connsiteY2" fmla="*/ 24714 h 914400"/>
                <a:gd name="connsiteX3" fmla="*/ 469556 w 749643"/>
                <a:gd name="connsiteY3" fmla="*/ 49427 h 914400"/>
                <a:gd name="connsiteX4" fmla="*/ 403654 w 749643"/>
                <a:gd name="connsiteY4" fmla="*/ 74141 h 914400"/>
                <a:gd name="connsiteX5" fmla="*/ 280086 w 749643"/>
                <a:gd name="connsiteY5" fmla="*/ 115330 h 914400"/>
                <a:gd name="connsiteX6" fmla="*/ 230659 w 749643"/>
                <a:gd name="connsiteY6" fmla="*/ 148281 h 914400"/>
                <a:gd name="connsiteX7" fmla="*/ 181232 w 749643"/>
                <a:gd name="connsiteY7" fmla="*/ 214184 h 914400"/>
                <a:gd name="connsiteX8" fmla="*/ 123567 w 749643"/>
                <a:gd name="connsiteY8" fmla="*/ 304800 h 914400"/>
                <a:gd name="connsiteX9" fmla="*/ 98854 w 749643"/>
                <a:gd name="connsiteY9" fmla="*/ 354227 h 914400"/>
                <a:gd name="connsiteX10" fmla="*/ 57664 w 749643"/>
                <a:gd name="connsiteY10" fmla="*/ 469557 h 914400"/>
                <a:gd name="connsiteX11" fmla="*/ 49427 w 749643"/>
                <a:gd name="connsiteY11" fmla="*/ 510746 h 914400"/>
                <a:gd name="connsiteX12" fmla="*/ 41189 w 749643"/>
                <a:gd name="connsiteY12" fmla="*/ 543698 h 914400"/>
                <a:gd name="connsiteX13" fmla="*/ 24713 w 749643"/>
                <a:gd name="connsiteY13" fmla="*/ 617838 h 914400"/>
                <a:gd name="connsiteX14" fmla="*/ 8237 w 749643"/>
                <a:gd name="connsiteY14" fmla="*/ 667265 h 914400"/>
                <a:gd name="connsiteX15" fmla="*/ 0 w 749643"/>
                <a:gd name="connsiteY15" fmla="*/ 724930 h 914400"/>
                <a:gd name="connsiteX16" fmla="*/ 8237 w 749643"/>
                <a:gd name="connsiteY16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43" h="914400">
                  <a:moveTo>
                    <a:pt x="749643" y="0"/>
                  </a:moveTo>
                  <a:cubicBezTo>
                    <a:pt x="711200" y="2746"/>
                    <a:pt x="672428" y="2521"/>
                    <a:pt x="634313" y="8238"/>
                  </a:cubicBezTo>
                  <a:cubicBezTo>
                    <a:pt x="617138" y="10814"/>
                    <a:pt x="601585" y="19943"/>
                    <a:pt x="584886" y="24714"/>
                  </a:cubicBezTo>
                  <a:cubicBezTo>
                    <a:pt x="508551" y="46524"/>
                    <a:pt x="547011" y="38363"/>
                    <a:pt x="469556" y="49427"/>
                  </a:cubicBezTo>
                  <a:cubicBezTo>
                    <a:pt x="447589" y="57665"/>
                    <a:pt x="425911" y="66722"/>
                    <a:pt x="403654" y="74141"/>
                  </a:cubicBezTo>
                  <a:cubicBezTo>
                    <a:pt x="354589" y="90496"/>
                    <a:pt x="328139" y="91304"/>
                    <a:pt x="280086" y="115330"/>
                  </a:cubicBezTo>
                  <a:cubicBezTo>
                    <a:pt x="262375" y="124185"/>
                    <a:pt x="230659" y="148281"/>
                    <a:pt x="230659" y="148281"/>
                  </a:cubicBezTo>
                  <a:cubicBezTo>
                    <a:pt x="214183" y="170249"/>
                    <a:pt x="196464" y="191336"/>
                    <a:pt x="181232" y="214184"/>
                  </a:cubicBezTo>
                  <a:cubicBezTo>
                    <a:pt x="160987" y="244552"/>
                    <a:pt x="141013" y="272816"/>
                    <a:pt x="123567" y="304800"/>
                  </a:cubicBezTo>
                  <a:cubicBezTo>
                    <a:pt x="114746" y="320971"/>
                    <a:pt x="106237" y="337351"/>
                    <a:pt x="98854" y="354227"/>
                  </a:cubicBezTo>
                  <a:cubicBezTo>
                    <a:pt x="74387" y="410152"/>
                    <a:pt x="68217" y="422065"/>
                    <a:pt x="57664" y="469557"/>
                  </a:cubicBezTo>
                  <a:cubicBezTo>
                    <a:pt x="54627" y="483225"/>
                    <a:pt x="52464" y="497078"/>
                    <a:pt x="49427" y="510746"/>
                  </a:cubicBezTo>
                  <a:cubicBezTo>
                    <a:pt x="46971" y="521798"/>
                    <a:pt x="43645" y="532646"/>
                    <a:pt x="41189" y="543698"/>
                  </a:cubicBezTo>
                  <a:cubicBezTo>
                    <a:pt x="34470" y="573933"/>
                    <a:pt x="33323" y="589138"/>
                    <a:pt x="24713" y="617838"/>
                  </a:cubicBezTo>
                  <a:cubicBezTo>
                    <a:pt x="19723" y="634472"/>
                    <a:pt x="8237" y="667265"/>
                    <a:pt x="8237" y="667265"/>
                  </a:cubicBezTo>
                  <a:cubicBezTo>
                    <a:pt x="5491" y="686487"/>
                    <a:pt x="0" y="705513"/>
                    <a:pt x="0" y="724930"/>
                  </a:cubicBezTo>
                  <a:cubicBezTo>
                    <a:pt x="0" y="788146"/>
                    <a:pt x="8237" y="851184"/>
                    <a:pt x="8237" y="914400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 rot="18900000">
              <a:off x="1553292" y="4279871"/>
              <a:ext cx="319616" cy="58496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 rot="7307064">
              <a:off x="1410376" y="4610175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 rot="4184772">
              <a:off x="1076410" y="5093243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 rot="7200000">
              <a:off x="888900" y="4604998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타원 5"/>
          <p:cNvSpPr/>
          <p:nvPr/>
        </p:nvSpPr>
        <p:spPr>
          <a:xfrm>
            <a:off x="4231320" y="683654"/>
            <a:ext cx="1354234" cy="1354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183576" y="676784"/>
            <a:ext cx="1486837" cy="1531140"/>
            <a:chOff x="2376504" y="4611462"/>
            <a:chExt cx="746898" cy="769153"/>
          </a:xfrm>
        </p:grpSpPr>
        <p:sp>
          <p:nvSpPr>
            <p:cNvPr id="23" name="타원 22"/>
            <p:cNvSpPr/>
            <p:nvPr/>
          </p:nvSpPr>
          <p:spPr>
            <a:xfrm>
              <a:off x="2433924" y="4652067"/>
              <a:ext cx="680286" cy="6802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 rot="19393516">
              <a:off x="2960992" y="4635147"/>
              <a:ext cx="162410" cy="29724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 rot="1800000">
              <a:off x="2955665" y="5083373"/>
              <a:ext cx="162410" cy="29724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 rot="7200000">
              <a:off x="2443920" y="5086437"/>
              <a:ext cx="162410" cy="29724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 rot="12600000">
              <a:off x="2440856" y="4611462"/>
              <a:ext cx="162410" cy="29724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2596455" y="4851371"/>
              <a:ext cx="349094" cy="34909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673701" y="649693"/>
            <a:ext cx="1486837" cy="1531140"/>
            <a:chOff x="3421448" y="4639042"/>
            <a:chExt cx="746898" cy="769153"/>
          </a:xfrm>
        </p:grpSpPr>
        <p:sp>
          <p:nvSpPr>
            <p:cNvPr id="17" name="타원 16"/>
            <p:cNvSpPr/>
            <p:nvPr/>
          </p:nvSpPr>
          <p:spPr>
            <a:xfrm>
              <a:off x="3478868" y="4679647"/>
              <a:ext cx="680286" cy="680286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 rot="19393516">
              <a:off x="4005936" y="4662726"/>
              <a:ext cx="162410" cy="297242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 rot="1800000">
              <a:off x="4000609" y="5110953"/>
              <a:ext cx="162410" cy="297242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 rot="7200000">
              <a:off x="3488864" y="5114017"/>
              <a:ext cx="162410" cy="297242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 rot="12600000">
              <a:off x="3485799" y="4639042"/>
              <a:ext cx="162410" cy="297242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3641399" y="4878951"/>
              <a:ext cx="349094" cy="349094"/>
            </a:xfrm>
            <a:prstGeom prst="ellipse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오른쪽 화살표 8"/>
          <p:cNvSpPr/>
          <p:nvPr/>
        </p:nvSpPr>
        <p:spPr>
          <a:xfrm rot="19800000">
            <a:off x="3600230" y="1724051"/>
            <a:ext cx="501174" cy="623157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5662740" y="1096870"/>
            <a:ext cx="501174" cy="62315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7851997" y="1154267"/>
            <a:ext cx="501174" cy="62315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879779" y="3738709"/>
            <a:ext cx="870750" cy="246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탄생석 작물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4649710" y="2318150"/>
            <a:ext cx="614271" cy="246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꽃 행성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6557620" y="2307010"/>
            <a:ext cx="1043876" cy="246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꽃 행성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8994844" y="2341353"/>
            <a:ext cx="1178528" cy="246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 꽃 행성</a:t>
            </a:r>
            <a:r>
              <a:rPr lang="en-US" altLang="ko-KR" sz="1000" dirty="0" smtClean="0"/>
              <a:t>+</a:t>
            </a:r>
            <a:endParaRPr lang="ko-KR" altLang="en-US" sz="1000" dirty="0"/>
          </a:p>
        </p:txBody>
      </p:sp>
      <p:sp>
        <p:nvSpPr>
          <p:cNvPr id="16" name="타원 15"/>
          <p:cNvSpPr/>
          <p:nvPr/>
        </p:nvSpPr>
        <p:spPr>
          <a:xfrm>
            <a:off x="4579763" y="998576"/>
            <a:ext cx="694935" cy="69493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4231320" y="3406260"/>
            <a:ext cx="1354234" cy="1354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6297881" y="3406260"/>
            <a:ext cx="1354234" cy="1354234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 rot="1800000">
            <a:off x="3542566" y="3269092"/>
            <a:ext cx="501174" cy="62315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555975" y="4950140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/>
              <a:t>행성 작물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6382839" y="4950139"/>
            <a:ext cx="11721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행성 작물</a:t>
            </a:r>
            <a:endParaRPr lang="ko-KR" altLang="en-US" sz="1000" dirty="0"/>
          </a:p>
        </p:txBody>
      </p:sp>
      <p:sp>
        <p:nvSpPr>
          <p:cNvPr id="39" name="오른쪽 화살표 38"/>
          <p:cNvSpPr/>
          <p:nvPr/>
        </p:nvSpPr>
        <p:spPr>
          <a:xfrm>
            <a:off x="5662740" y="3771798"/>
            <a:ext cx="501174" cy="62315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295206" y="3948328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mtClean="0"/>
              <a:t>탄생석 사용</a:t>
            </a:r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3205836" y="1420194"/>
            <a:ext cx="1043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탄생석 외 사용</a:t>
            </a:r>
            <a:endParaRPr lang="ko-KR" altLang="en-US" sz="1000" dirty="0"/>
          </a:p>
        </p:txBody>
      </p:sp>
      <p:sp>
        <p:nvSpPr>
          <p:cNvPr id="42" name="오른쪽 화살표 41"/>
          <p:cNvSpPr/>
          <p:nvPr/>
        </p:nvSpPr>
        <p:spPr>
          <a:xfrm rot="16200000">
            <a:off x="4657850" y="2660375"/>
            <a:ext cx="501174" cy="623157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 rot="16200000">
            <a:off x="6721112" y="2654449"/>
            <a:ext cx="501174" cy="623157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5192547" y="2924869"/>
            <a:ext cx="1043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탄생석 외 사용</a:t>
            </a:r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7330058" y="2924868"/>
            <a:ext cx="1043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탄생석 외 사용</a:t>
            </a:r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5514226" y="704779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모든 씨앗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smtClean="0"/>
              <a:t>사용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78991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그룹 296"/>
          <p:cNvGrpSpPr/>
          <p:nvPr/>
        </p:nvGrpSpPr>
        <p:grpSpPr>
          <a:xfrm>
            <a:off x="1988831" y="407061"/>
            <a:ext cx="3836330" cy="3482399"/>
            <a:chOff x="601738" y="536391"/>
            <a:chExt cx="5898363" cy="5354194"/>
          </a:xfrm>
        </p:grpSpPr>
        <p:sp>
          <p:nvSpPr>
            <p:cNvPr id="5" name="타원 4"/>
            <p:cNvSpPr/>
            <p:nvPr/>
          </p:nvSpPr>
          <p:spPr>
            <a:xfrm>
              <a:off x="1311726" y="235835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1311726" y="164032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915871" y="232038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879533" y="315990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234174" y="379441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234174" y="307638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1838318" y="375645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 rot="5400000">
              <a:off x="2699402" y="511692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 rot="5400000">
              <a:off x="3026963" y="459846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 rot="5400000">
              <a:off x="3438039" y="498785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 rot="5400000">
              <a:off x="4823904" y="418592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 rot="5400000">
              <a:off x="5049126" y="497221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 rot="10800000">
              <a:off x="5610423" y="290603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 rot="10800000">
              <a:off x="5610423" y="362406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 rot="10800000">
              <a:off x="2814166" y="138075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 rot="10800000">
              <a:off x="5672987" y="174855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 rot="10800000">
              <a:off x="4550384" y="145896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 rot="10800000">
              <a:off x="5672987" y="246658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 rot="16200000">
              <a:off x="1218669" y="480204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 rot="16200000">
              <a:off x="1853186" y="544740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 rot="16200000">
              <a:off x="1135154" y="544740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 rot="16200000">
              <a:off x="1815222" y="484325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 rot="16200000">
              <a:off x="1404143" y="445387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 rot="5400000">
              <a:off x="3998334" y="535226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 rot="5400000">
              <a:off x="3401784" y="531104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 rot="5400000">
              <a:off x="3812860" y="5700427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 rot="5400000">
              <a:off x="5609420" y="533662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/>
            <p:cNvSpPr/>
            <p:nvPr/>
          </p:nvSpPr>
          <p:spPr>
            <a:xfrm rot="5400000">
              <a:off x="4685310" y="581386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 rot="5400000">
              <a:off x="5692939" y="469126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5400000">
              <a:off x="5012871" y="529540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5400000">
              <a:off x="5423947" y="568478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0800000">
              <a:off x="4785543" y="464182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0800000">
              <a:off x="5985244" y="433664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2395219" y="104140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1749860" y="95788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2743390" y="122687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2317667" y="247746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1756842" y="282747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2618586" y="214687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/>
            <p:cNvSpPr/>
            <p:nvPr/>
          </p:nvSpPr>
          <p:spPr>
            <a:xfrm rot="5400000">
              <a:off x="3137536" y="443449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/>
            <p:cNvSpPr/>
            <p:nvPr/>
          </p:nvSpPr>
          <p:spPr>
            <a:xfrm rot="5400000">
              <a:off x="5672733" y="394161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 rot="5400000">
              <a:off x="5756252" y="329625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 rot="5400000">
              <a:off x="5059188" y="447973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/>
            <p:cNvSpPr/>
            <p:nvPr/>
          </p:nvSpPr>
          <p:spPr>
            <a:xfrm rot="10800000">
              <a:off x="5403194" y="285811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/>
            <p:cNvSpPr/>
            <p:nvPr/>
          </p:nvSpPr>
          <p:spPr>
            <a:xfrm rot="10800000">
              <a:off x="6048557" y="222360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 rot="10800000">
              <a:off x="6048557" y="294163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 rot="10800000">
              <a:off x="5444412" y="226156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 rot="10800000">
              <a:off x="4374903" y="98791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 rot="10800000">
              <a:off x="3252300" y="69831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/>
            <p:cNvSpPr/>
            <p:nvPr/>
          </p:nvSpPr>
          <p:spPr>
            <a:xfrm rot="10800000">
              <a:off x="3770758" y="1025877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 rot="10800000">
              <a:off x="3381374" y="143695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 rot="10800000">
              <a:off x="5465758" y="170063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 rot="10800000">
              <a:off x="6111121" y="106612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/>
            <p:cNvSpPr/>
            <p:nvPr/>
          </p:nvSpPr>
          <p:spPr>
            <a:xfrm rot="10800000">
              <a:off x="4988518" y="77652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/>
            <p:cNvSpPr/>
            <p:nvPr/>
          </p:nvSpPr>
          <p:spPr>
            <a:xfrm rot="10800000">
              <a:off x="6111121" y="178415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/>
            <p:cNvSpPr/>
            <p:nvPr/>
          </p:nvSpPr>
          <p:spPr>
            <a:xfrm rot="10800000">
              <a:off x="5506976" y="110408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/>
            <p:cNvSpPr/>
            <p:nvPr/>
          </p:nvSpPr>
          <p:spPr>
            <a:xfrm rot="10800000">
              <a:off x="5117592" y="151516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 rot="16200000">
              <a:off x="1656803" y="4119607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/>
            <p:cNvSpPr/>
            <p:nvPr/>
          </p:nvSpPr>
          <p:spPr>
            <a:xfrm rot="16200000">
              <a:off x="2291320" y="476496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/>
            <p:cNvSpPr/>
            <p:nvPr/>
          </p:nvSpPr>
          <p:spPr>
            <a:xfrm rot="16200000">
              <a:off x="1573288" y="476496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/>
            <p:cNvSpPr/>
            <p:nvPr/>
          </p:nvSpPr>
          <p:spPr>
            <a:xfrm rot="16200000">
              <a:off x="1842277" y="3771437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/>
            <p:cNvSpPr/>
            <p:nvPr/>
          </p:nvSpPr>
          <p:spPr>
            <a:xfrm rot="5400000">
              <a:off x="4529168" y="531390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/>
            <p:cNvSpPr/>
            <p:nvPr/>
          </p:nvSpPr>
          <p:spPr>
            <a:xfrm rot="5400000">
              <a:off x="6047554" y="465418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/>
            <p:cNvSpPr/>
            <p:nvPr/>
          </p:nvSpPr>
          <p:spPr>
            <a:xfrm rot="5400000">
              <a:off x="5413041" y="400882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타원 151"/>
            <p:cNvSpPr/>
            <p:nvPr/>
          </p:nvSpPr>
          <p:spPr>
            <a:xfrm rot="5400000">
              <a:off x="5123444" y="5131427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/>
            <p:cNvSpPr/>
            <p:nvPr/>
          </p:nvSpPr>
          <p:spPr>
            <a:xfrm rot="5400000">
              <a:off x="6131073" y="400882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/>
            <p:cNvSpPr/>
            <p:nvPr/>
          </p:nvSpPr>
          <p:spPr>
            <a:xfrm rot="5400000">
              <a:off x="5451005" y="461297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/>
            <p:cNvSpPr/>
            <p:nvPr/>
          </p:nvSpPr>
          <p:spPr>
            <a:xfrm rot="5400000">
              <a:off x="5862081" y="500235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/>
            <p:cNvSpPr/>
            <p:nvPr/>
          </p:nvSpPr>
          <p:spPr>
            <a:xfrm rot="10800000">
              <a:off x="5778015" y="357069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/>
            <p:cNvSpPr/>
            <p:nvPr/>
          </p:nvSpPr>
          <p:spPr>
            <a:xfrm rot="10800000">
              <a:off x="6423378" y="365420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 rot="10800000">
              <a:off x="2220409" y="160390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1423669" y="87948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/>
            <p:cNvSpPr/>
            <p:nvPr/>
          </p:nvSpPr>
          <p:spPr>
            <a:xfrm>
              <a:off x="778310" y="151399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778310" y="79596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1382455" y="147602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1771840" y="106495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/>
            <p:cNvSpPr/>
            <p:nvPr/>
          </p:nvSpPr>
          <p:spPr>
            <a:xfrm>
              <a:off x="2002619" y="184480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/>
            <p:cNvSpPr/>
            <p:nvPr/>
          </p:nvSpPr>
          <p:spPr>
            <a:xfrm>
              <a:off x="700758" y="295005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168"/>
            <p:cNvSpPr/>
            <p:nvPr/>
          </p:nvSpPr>
          <p:spPr>
            <a:xfrm>
              <a:off x="1823360" y="323965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169"/>
            <p:cNvSpPr/>
            <p:nvPr/>
          </p:nvSpPr>
          <p:spPr>
            <a:xfrm>
              <a:off x="700758" y="223202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타원 170"/>
            <p:cNvSpPr/>
            <p:nvPr/>
          </p:nvSpPr>
          <p:spPr>
            <a:xfrm>
              <a:off x="1304902" y="291209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타원 171"/>
            <p:cNvSpPr/>
            <p:nvPr/>
          </p:nvSpPr>
          <p:spPr>
            <a:xfrm>
              <a:off x="1684974" y="210055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타원 196"/>
            <p:cNvSpPr/>
            <p:nvPr/>
          </p:nvSpPr>
          <p:spPr>
            <a:xfrm rot="10800000">
              <a:off x="3099434" y="1583865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타원 197"/>
            <p:cNvSpPr/>
            <p:nvPr/>
          </p:nvSpPr>
          <p:spPr>
            <a:xfrm rot="10800000">
              <a:off x="3403353" y="82598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/>
            <p:cNvSpPr/>
            <p:nvPr/>
          </p:nvSpPr>
          <p:spPr>
            <a:xfrm rot="10800000">
              <a:off x="2280750" y="53639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/>
            <p:cNvSpPr/>
            <p:nvPr/>
          </p:nvSpPr>
          <p:spPr>
            <a:xfrm rot="10800000">
              <a:off x="2661040" y="186748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/>
            <p:cNvSpPr/>
            <p:nvPr/>
          </p:nvSpPr>
          <p:spPr>
            <a:xfrm rot="10800000">
              <a:off x="2799208" y="86395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/>
            <p:cNvSpPr/>
            <p:nvPr/>
          </p:nvSpPr>
          <p:spPr>
            <a:xfrm rot="10800000">
              <a:off x="2409824" y="127503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타원 202"/>
            <p:cNvSpPr/>
            <p:nvPr/>
          </p:nvSpPr>
          <p:spPr>
            <a:xfrm rot="10800000">
              <a:off x="4494208" y="1538714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/>
            <p:cNvSpPr/>
            <p:nvPr/>
          </p:nvSpPr>
          <p:spPr>
            <a:xfrm rot="10800000">
              <a:off x="5139571" y="90419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/>
            <p:cNvSpPr/>
            <p:nvPr/>
          </p:nvSpPr>
          <p:spPr>
            <a:xfrm rot="10800000">
              <a:off x="4016968" y="61460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/>
            <p:cNvSpPr/>
            <p:nvPr/>
          </p:nvSpPr>
          <p:spPr>
            <a:xfrm rot="10800000">
              <a:off x="5139571" y="1622228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/>
            <p:cNvSpPr/>
            <p:nvPr/>
          </p:nvSpPr>
          <p:spPr>
            <a:xfrm rot="10800000">
              <a:off x="4535426" y="94216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타원 207"/>
            <p:cNvSpPr/>
            <p:nvPr/>
          </p:nvSpPr>
          <p:spPr>
            <a:xfrm rot="10800000">
              <a:off x="4146042" y="135324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타원 208"/>
            <p:cNvSpPr/>
            <p:nvPr/>
          </p:nvSpPr>
          <p:spPr>
            <a:xfrm rot="16200000">
              <a:off x="685253" y="395768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타원 209"/>
            <p:cNvSpPr/>
            <p:nvPr/>
          </p:nvSpPr>
          <p:spPr>
            <a:xfrm rot="16200000">
              <a:off x="1319770" y="460304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타원 210"/>
            <p:cNvSpPr/>
            <p:nvPr/>
          </p:nvSpPr>
          <p:spPr>
            <a:xfrm rot="16200000">
              <a:off x="1609367" y="348043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타원 211"/>
            <p:cNvSpPr/>
            <p:nvPr/>
          </p:nvSpPr>
          <p:spPr>
            <a:xfrm rot="16200000">
              <a:off x="601738" y="4603040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/>
            <p:cNvSpPr/>
            <p:nvPr/>
          </p:nvSpPr>
          <p:spPr>
            <a:xfrm rot="16200000">
              <a:off x="1281806" y="3998896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타원 213"/>
            <p:cNvSpPr/>
            <p:nvPr/>
          </p:nvSpPr>
          <p:spPr>
            <a:xfrm rot="16200000">
              <a:off x="870727" y="3609512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/>
            <p:cNvSpPr/>
            <p:nvPr/>
          </p:nvSpPr>
          <p:spPr>
            <a:xfrm rot="5400000">
              <a:off x="2868368" y="4466683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타원 224"/>
            <p:cNvSpPr/>
            <p:nvPr/>
          </p:nvSpPr>
          <p:spPr>
            <a:xfrm rot="5400000">
              <a:off x="4494293" y="4971429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타원 229"/>
            <p:cNvSpPr/>
            <p:nvPr/>
          </p:nvSpPr>
          <p:spPr>
            <a:xfrm rot="10800000">
              <a:off x="3002401" y="1879101"/>
              <a:ext cx="76723" cy="767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4" name="그룹 233"/>
            <p:cNvGrpSpPr/>
            <p:nvPr/>
          </p:nvGrpSpPr>
          <p:grpSpPr>
            <a:xfrm>
              <a:off x="1123388" y="1050877"/>
              <a:ext cx="4868047" cy="4345441"/>
              <a:chOff x="7659106" y="1269753"/>
              <a:chExt cx="4868047" cy="4345441"/>
            </a:xfrm>
          </p:grpSpPr>
          <p:sp>
            <p:nvSpPr>
              <p:cNvPr id="85" name="자유형 84"/>
              <p:cNvSpPr/>
              <p:nvPr/>
            </p:nvSpPr>
            <p:spPr>
              <a:xfrm>
                <a:off x="8192522" y="2114113"/>
                <a:ext cx="3896497" cy="3501081"/>
              </a:xfrm>
              <a:custGeom>
                <a:avLst/>
                <a:gdLst>
                  <a:gd name="connsiteX0" fmla="*/ 2932670 w 3896497"/>
                  <a:gd name="connsiteY0" fmla="*/ 164757 h 3501081"/>
                  <a:gd name="connsiteX1" fmla="*/ 2784389 w 3896497"/>
                  <a:gd name="connsiteY1" fmla="*/ 172995 h 3501081"/>
                  <a:gd name="connsiteX2" fmla="*/ 2767913 w 3896497"/>
                  <a:gd name="connsiteY2" fmla="*/ 197708 h 3501081"/>
                  <a:gd name="connsiteX3" fmla="*/ 2734962 w 3896497"/>
                  <a:gd name="connsiteY3" fmla="*/ 230659 h 3501081"/>
                  <a:gd name="connsiteX4" fmla="*/ 2702011 w 3896497"/>
                  <a:gd name="connsiteY4" fmla="*/ 280086 h 3501081"/>
                  <a:gd name="connsiteX5" fmla="*/ 2669059 w 3896497"/>
                  <a:gd name="connsiteY5" fmla="*/ 370703 h 3501081"/>
                  <a:gd name="connsiteX6" fmla="*/ 2652584 w 3896497"/>
                  <a:gd name="connsiteY6" fmla="*/ 469557 h 3501081"/>
                  <a:gd name="connsiteX7" fmla="*/ 2644346 w 3896497"/>
                  <a:gd name="connsiteY7" fmla="*/ 518984 h 3501081"/>
                  <a:gd name="connsiteX8" fmla="*/ 2627870 w 3896497"/>
                  <a:gd name="connsiteY8" fmla="*/ 560173 h 3501081"/>
                  <a:gd name="connsiteX9" fmla="*/ 2611395 w 3896497"/>
                  <a:gd name="connsiteY9" fmla="*/ 609600 h 3501081"/>
                  <a:gd name="connsiteX10" fmla="*/ 2603157 w 3896497"/>
                  <a:gd name="connsiteY10" fmla="*/ 650789 h 3501081"/>
                  <a:gd name="connsiteX11" fmla="*/ 2594919 w 3896497"/>
                  <a:gd name="connsiteY11" fmla="*/ 700216 h 3501081"/>
                  <a:gd name="connsiteX12" fmla="*/ 2578443 w 3896497"/>
                  <a:gd name="connsiteY12" fmla="*/ 741405 h 3501081"/>
                  <a:gd name="connsiteX13" fmla="*/ 2570205 w 3896497"/>
                  <a:gd name="connsiteY13" fmla="*/ 782595 h 3501081"/>
                  <a:gd name="connsiteX14" fmla="*/ 2561968 w 3896497"/>
                  <a:gd name="connsiteY14" fmla="*/ 832022 h 3501081"/>
                  <a:gd name="connsiteX15" fmla="*/ 2537254 w 3896497"/>
                  <a:gd name="connsiteY15" fmla="*/ 873211 h 3501081"/>
                  <a:gd name="connsiteX16" fmla="*/ 2520778 w 3896497"/>
                  <a:gd name="connsiteY16" fmla="*/ 922638 h 3501081"/>
                  <a:gd name="connsiteX17" fmla="*/ 2487827 w 3896497"/>
                  <a:gd name="connsiteY17" fmla="*/ 955589 h 3501081"/>
                  <a:gd name="connsiteX18" fmla="*/ 2454876 w 3896497"/>
                  <a:gd name="connsiteY18" fmla="*/ 996778 h 3501081"/>
                  <a:gd name="connsiteX19" fmla="*/ 2372497 w 3896497"/>
                  <a:gd name="connsiteY19" fmla="*/ 1070919 h 3501081"/>
                  <a:gd name="connsiteX20" fmla="*/ 2290119 w 3896497"/>
                  <a:gd name="connsiteY20" fmla="*/ 1112108 h 3501081"/>
                  <a:gd name="connsiteX21" fmla="*/ 2257168 w 3896497"/>
                  <a:gd name="connsiteY21" fmla="*/ 1120346 h 3501081"/>
                  <a:gd name="connsiteX22" fmla="*/ 1886465 w 3896497"/>
                  <a:gd name="connsiteY22" fmla="*/ 1128584 h 3501081"/>
                  <a:gd name="connsiteX23" fmla="*/ 1787611 w 3896497"/>
                  <a:gd name="connsiteY23" fmla="*/ 1145059 h 3501081"/>
                  <a:gd name="connsiteX24" fmla="*/ 1655805 w 3896497"/>
                  <a:gd name="connsiteY24" fmla="*/ 1202724 h 3501081"/>
                  <a:gd name="connsiteX25" fmla="*/ 1614616 w 3896497"/>
                  <a:gd name="connsiteY25" fmla="*/ 1227438 h 3501081"/>
                  <a:gd name="connsiteX26" fmla="*/ 1581665 w 3896497"/>
                  <a:gd name="connsiteY26" fmla="*/ 1268627 h 3501081"/>
                  <a:gd name="connsiteX27" fmla="*/ 1556951 w 3896497"/>
                  <a:gd name="connsiteY27" fmla="*/ 1293341 h 3501081"/>
                  <a:gd name="connsiteX28" fmla="*/ 1524000 w 3896497"/>
                  <a:gd name="connsiteY28" fmla="*/ 1375719 h 3501081"/>
                  <a:gd name="connsiteX29" fmla="*/ 1507524 w 3896497"/>
                  <a:gd name="connsiteY29" fmla="*/ 1466335 h 3501081"/>
                  <a:gd name="connsiteX30" fmla="*/ 1491049 w 3896497"/>
                  <a:gd name="connsiteY30" fmla="*/ 1556951 h 3501081"/>
                  <a:gd name="connsiteX31" fmla="*/ 1458097 w 3896497"/>
                  <a:gd name="connsiteY31" fmla="*/ 1639330 h 3501081"/>
                  <a:gd name="connsiteX32" fmla="*/ 1441622 w 3896497"/>
                  <a:gd name="connsiteY32" fmla="*/ 1680519 h 3501081"/>
                  <a:gd name="connsiteX33" fmla="*/ 1425146 w 3896497"/>
                  <a:gd name="connsiteY33" fmla="*/ 1705232 h 3501081"/>
                  <a:gd name="connsiteX34" fmla="*/ 1318054 w 3896497"/>
                  <a:gd name="connsiteY34" fmla="*/ 1795849 h 3501081"/>
                  <a:gd name="connsiteX35" fmla="*/ 1268627 w 3896497"/>
                  <a:gd name="connsiteY35" fmla="*/ 1828800 h 3501081"/>
                  <a:gd name="connsiteX36" fmla="*/ 1243913 w 3896497"/>
                  <a:gd name="connsiteY36" fmla="*/ 1853513 h 3501081"/>
                  <a:gd name="connsiteX37" fmla="*/ 1202724 w 3896497"/>
                  <a:gd name="connsiteY37" fmla="*/ 1869989 h 3501081"/>
                  <a:gd name="connsiteX38" fmla="*/ 1169773 w 3896497"/>
                  <a:gd name="connsiteY38" fmla="*/ 1886465 h 3501081"/>
                  <a:gd name="connsiteX39" fmla="*/ 1112108 w 3896497"/>
                  <a:gd name="connsiteY39" fmla="*/ 1902941 h 3501081"/>
                  <a:gd name="connsiteX40" fmla="*/ 1087395 w 3896497"/>
                  <a:gd name="connsiteY40" fmla="*/ 1911178 h 3501081"/>
                  <a:gd name="connsiteX41" fmla="*/ 939113 w 3896497"/>
                  <a:gd name="connsiteY41" fmla="*/ 1927654 h 3501081"/>
                  <a:gd name="connsiteX42" fmla="*/ 914400 w 3896497"/>
                  <a:gd name="connsiteY42" fmla="*/ 1935892 h 3501081"/>
                  <a:gd name="connsiteX43" fmla="*/ 881449 w 3896497"/>
                  <a:gd name="connsiteY43" fmla="*/ 1952368 h 3501081"/>
                  <a:gd name="connsiteX44" fmla="*/ 848497 w 3896497"/>
                  <a:gd name="connsiteY44" fmla="*/ 1960605 h 3501081"/>
                  <a:gd name="connsiteX45" fmla="*/ 815546 w 3896497"/>
                  <a:gd name="connsiteY45" fmla="*/ 1977081 h 3501081"/>
                  <a:gd name="connsiteX46" fmla="*/ 799070 w 3896497"/>
                  <a:gd name="connsiteY46" fmla="*/ 2001795 h 3501081"/>
                  <a:gd name="connsiteX47" fmla="*/ 774357 w 3896497"/>
                  <a:gd name="connsiteY47" fmla="*/ 2026508 h 3501081"/>
                  <a:gd name="connsiteX48" fmla="*/ 749643 w 3896497"/>
                  <a:gd name="connsiteY48" fmla="*/ 2059459 h 3501081"/>
                  <a:gd name="connsiteX49" fmla="*/ 659027 w 3896497"/>
                  <a:gd name="connsiteY49" fmla="*/ 2158313 h 3501081"/>
                  <a:gd name="connsiteX50" fmla="*/ 617838 w 3896497"/>
                  <a:gd name="connsiteY50" fmla="*/ 2207741 h 3501081"/>
                  <a:gd name="connsiteX51" fmla="*/ 601362 w 3896497"/>
                  <a:gd name="connsiteY51" fmla="*/ 2248930 h 3501081"/>
                  <a:gd name="connsiteX52" fmla="*/ 593124 w 3896497"/>
                  <a:gd name="connsiteY52" fmla="*/ 2281881 h 3501081"/>
                  <a:gd name="connsiteX53" fmla="*/ 576649 w 3896497"/>
                  <a:gd name="connsiteY53" fmla="*/ 2306595 h 3501081"/>
                  <a:gd name="connsiteX54" fmla="*/ 560173 w 3896497"/>
                  <a:gd name="connsiteY54" fmla="*/ 2339546 h 3501081"/>
                  <a:gd name="connsiteX55" fmla="*/ 518984 w 3896497"/>
                  <a:gd name="connsiteY55" fmla="*/ 2372497 h 3501081"/>
                  <a:gd name="connsiteX56" fmla="*/ 486032 w 3896497"/>
                  <a:gd name="connsiteY56" fmla="*/ 2413686 h 3501081"/>
                  <a:gd name="connsiteX57" fmla="*/ 453081 w 3896497"/>
                  <a:gd name="connsiteY57" fmla="*/ 2446638 h 3501081"/>
                  <a:gd name="connsiteX58" fmla="*/ 436605 w 3896497"/>
                  <a:gd name="connsiteY58" fmla="*/ 2471351 h 3501081"/>
                  <a:gd name="connsiteX59" fmla="*/ 411892 w 3896497"/>
                  <a:gd name="connsiteY59" fmla="*/ 2504303 h 3501081"/>
                  <a:gd name="connsiteX60" fmla="*/ 395416 w 3896497"/>
                  <a:gd name="connsiteY60" fmla="*/ 2537254 h 3501081"/>
                  <a:gd name="connsiteX61" fmla="*/ 362465 w 3896497"/>
                  <a:gd name="connsiteY61" fmla="*/ 2570205 h 3501081"/>
                  <a:gd name="connsiteX62" fmla="*/ 345989 w 3896497"/>
                  <a:gd name="connsiteY62" fmla="*/ 2603157 h 3501081"/>
                  <a:gd name="connsiteX63" fmla="*/ 271849 w 3896497"/>
                  <a:gd name="connsiteY63" fmla="*/ 2652584 h 3501081"/>
                  <a:gd name="connsiteX64" fmla="*/ 247135 w 3896497"/>
                  <a:gd name="connsiteY64" fmla="*/ 2685535 h 3501081"/>
                  <a:gd name="connsiteX65" fmla="*/ 172995 w 3896497"/>
                  <a:gd name="connsiteY65" fmla="*/ 2718486 h 3501081"/>
                  <a:gd name="connsiteX66" fmla="*/ 123568 w 3896497"/>
                  <a:gd name="connsiteY66" fmla="*/ 2734962 h 3501081"/>
                  <a:gd name="connsiteX67" fmla="*/ 98854 w 3896497"/>
                  <a:gd name="connsiteY67" fmla="*/ 2751438 h 3501081"/>
                  <a:gd name="connsiteX68" fmla="*/ 49427 w 3896497"/>
                  <a:gd name="connsiteY68" fmla="*/ 2776151 h 3501081"/>
                  <a:gd name="connsiteX69" fmla="*/ 0 w 3896497"/>
                  <a:gd name="connsiteY69" fmla="*/ 2792627 h 3501081"/>
                  <a:gd name="connsiteX70" fmla="*/ 16476 w 3896497"/>
                  <a:gd name="connsiteY70" fmla="*/ 2932670 h 3501081"/>
                  <a:gd name="connsiteX71" fmla="*/ 32951 w 3896497"/>
                  <a:gd name="connsiteY71" fmla="*/ 2982097 h 3501081"/>
                  <a:gd name="connsiteX72" fmla="*/ 57665 w 3896497"/>
                  <a:gd name="connsiteY72" fmla="*/ 2998573 h 3501081"/>
                  <a:gd name="connsiteX73" fmla="*/ 90616 w 3896497"/>
                  <a:gd name="connsiteY73" fmla="*/ 3039762 h 3501081"/>
                  <a:gd name="connsiteX74" fmla="*/ 98854 w 3896497"/>
                  <a:gd name="connsiteY74" fmla="*/ 3064476 h 3501081"/>
                  <a:gd name="connsiteX75" fmla="*/ 123568 w 3896497"/>
                  <a:gd name="connsiteY75" fmla="*/ 3080951 h 3501081"/>
                  <a:gd name="connsiteX76" fmla="*/ 148281 w 3896497"/>
                  <a:gd name="connsiteY76" fmla="*/ 3105665 h 3501081"/>
                  <a:gd name="connsiteX77" fmla="*/ 247135 w 3896497"/>
                  <a:gd name="connsiteY77" fmla="*/ 3138616 h 3501081"/>
                  <a:gd name="connsiteX78" fmla="*/ 304800 w 3896497"/>
                  <a:gd name="connsiteY78" fmla="*/ 3163330 h 3501081"/>
                  <a:gd name="connsiteX79" fmla="*/ 387178 w 3896497"/>
                  <a:gd name="connsiteY79" fmla="*/ 3196281 h 3501081"/>
                  <a:gd name="connsiteX80" fmla="*/ 428368 w 3896497"/>
                  <a:gd name="connsiteY80" fmla="*/ 3204519 h 3501081"/>
                  <a:gd name="connsiteX81" fmla="*/ 453081 w 3896497"/>
                  <a:gd name="connsiteY81" fmla="*/ 3212757 h 3501081"/>
                  <a:gd name="connsiteX82" fmla="*/ 543697 w 3896497"/>
                  <a:gd name="connsiteY82" fmla="*/ 3229232 h 3501081"/>
                  <a:gd name="connsiteX83" fmla="*/ 708454 w 3896497"/>
                  <a:gd name="connsiteY83" fmla="*/ 3237470 h 3501081"/>
                  <a:gd name="connsiteX84" fmla="*/ 840259 w 3896497"/>
                  <a:gd name="connsiteY84" fmla="*/ 3245708 h 3501081"/>
                  <a:gd name="connsiteX85" fmla="*/ 1186249 w 3896497"/>
                  <a:gd name="connsiteY85" fmla="*/ 3262184 h 3501081"/>
                  <a:gd name="connsiteX86" fmla="*/ 1301578 w 3896497"/>
                  <a:gd name="connsiteY86" fmla="*/ 3303373 h 3501081"/>
                  <a:gd name="connsiteX87" fmla="*/ 1326292 w 3896497"/>
                  <a:gd name="connsiteY87" fmla="*/ 3311611 h 3501081"/>
                  <a:gd name="connsiteX88" fmla="*/ 1375719 w 3896497"/>
                  <a:gd name="connsiteY88" fmla="*/ 3344562 h 3501081"/>
                  <a:gd name="connsiteX89" fmla="*/ 1400432 w 3896497"/>
                  <a:gd name="connsiteY89" fmla="*/ 3369276 h 3501081"/>
                  <a:gd name="connsiteX90" fmla="*/ 1449859 w 3896497"/>
                  <a:gd name="connsiteY90" fmla="*/ 3385751 h 3501081"/>
                  <a:gd name="connsiteX91" fmla="*/ 1474573 w 3896497"/>
                  <a:gd name="connsiteY91" fmla="*/ 3393989 h 3501081"/>
                  <a:gd name="connsiteX92" fmla="*/ 1499286 w 3896497"/>
                  <a:gd name="connsiteY92" fmla="*/ 3402227 h 3501081"/>
                  <a:gd name="connsiteX93" fmla="*/ 1540476 w 3896497"/>
                  <a:gd name="connsiteY93" fmla="*/ 3426941 h 3501081"/>
                  <a:gd name="connsiteX94" fmla="*/ 1589903 w 3896497"/>
                  <a:gd name="connsiteY94" fmla="*/ 3443416 h 3501081"/>
                  <a:gd name="connsiteX95" fmla="*/ 1762897 w 3896497"/>
                  <a:gd name="connsiteY95" fmla="*/ 3484605 h 3501081"/>
                  <a:gd name="connsiteX96" fmla="*/ 1828800 w 3896497"/>
                  <a:gd name="connsiteY96" fmla="*/ 3492843 h 3501081"/>
                  <a:gd name="connsiteX97" fmla="*/ 1869989 w 3896497"/>
                  <a:gd name="connsiteY97" fmla="*/ 3501081 h 3501081"/>
                  <a:gd name="connsiteX98" fmla="*/ 2125362 w 3896497"/>
                  <a:gd name="connsiteY98" fmla="*/ 3492843 h 3501081"/>
                  <a:gd name="connsiteX99" fmla="*/ 2232454 w 3896497"/>
                  <a:gd name="connsiteY99" fmla="*/ 3451654 h 3501081"/>
                  <a:gd name="connsiteX100" fmla="*/ 2347784 w 3896497"/>
                  <a:gd name="connsiteY100" fmla="*/ 3410465 h 3501081"/>
                  <a:gd name="connsiteX101" fmla="*/ 2372497 w 3896497"/>
                  <a:gd name="connsiteY101" fmla="*/ 3393989 h 3501081"/>
                  <a:gd name="connsiteX102" fmla="*/ 2430162 w 3896497"/>
                  <a:gd name="connsiteY102" fmla="*/ 3328086 h 3501081"/>
                  <a:gd name="connsiteX103" fmla="*/ 2430162 w 3896497"/>
                  <a:gd name="connsiteY103" fmla="*/ 2907957 h 3501081"/>
                  <a:gd name="connsiteX104" fmla="*/ 2438400 w 3896497"/>
                  <a:gd name="connsiteY104" fmla="*/ 2858530 h 3501081"/>
                  <a:gd name="connsiteX105" fmla="*/ 2454876 w 3896497"/>
                  <a:gd name="connsiteY105" fmla="*/ 2743200 h 3501081"/>
                  <a:gd name="connsiteX106" fmla="*/ 2504303 w 3896497"/>
                  <a:gd name="connsiteY106" fmla="*/ 2553730 h 3501081"/>
                  <a:gd name="connsiteX107" fmla="*/ 2520778 w 3896497"/>
                  <a:gd name="connsiteY107" fmla="*/ 2496065 h 3501081"/>
                  <a:gd name="connsiteX108" fmla="*/ 2545492 w 3896497"/>
                  <a:gd name="connsiteY108" fmla="*/ 2463113 h 3501081"/>
                  <a:gd name="connsiteX109" fmla="*/ 2570205 w 3896497"/>
                  <a:gd name="connsiteY109" fmla="*/ 2421924 h 3501081"/>
                  <a:gd name="connsiteX110" fmla="*/ 2660822 w 3896497"/>
                  <a:gd name="connsiteY110" fmla="*/ 2347784 h 3501081"/>
                  <a:gd name="connsiteX111" fmla="*/ 2685535 w 3896497"/>
                  <a:gd name="connsiteY111" fmla="*/ 2339546 h 3501081"/>
                  <a:gd name="connsiteX112" fmla="*/ 2743200 w 3896497"/>
                  <a:gd name="connsiteY112" fmla="*/ 2306595 h 3501081"/>
                  <a:gd name="connsiteX113" fmla="*/ 2792627 w 3896497"/>
                  <a:gd name="connsiteY113" fmla="*/ 2290119 h 3501081"/>
                  <a:gd name="connsiteX114" fmla="*/ 2850292 w 3896497"/>
                  <a:gd name="connsiteY114" fmla="*/ 2265405 h 3501081"/>
                  <a:gd name="connsiteX115" fmla="*/ 2949146 w 3896497"/>
                  <a:gd name="connsiteY115" fmla="*/ 2215978 h 3501081"/>
                  <a:gd name="connsiteX116" fmla="*/ 2998573 w 3896497"/>
                  <a:gd name="connsiteY116" fmla="*/ 2199503 h 3501081"/>
                  <a:gd name="connsiteX117" fmla="*/ 3031524 w 3896497"/>
                  <a:gd name="connsiteY117" fmla="*/ 2183027 h 3501081"/>
                  <a:gd name="connsiteX118" fmla="*/ 3080951 w 3896497"/>
                  <a:gd name="connsiteY118" fmla="*/ 2150076 h 3501081"/>
                  <a:gd name="connsiteX119" fmla="*/ 3105665 w 3896497"/>
                  <a:gd name="connsiteY119" fmla="*/ 2141838 h 3501081"/>
                  <a:gd name="connsiteX120" fmla="*/ 3138616 w 3896497"/>
                  <a:gd name="connsiteY120" fmla="*/ 2133600 h 3501081"/>
                  <a:gd name="connsiteX121" fmla="*/ 3204519 w 3896497"/>
                  <a:gd name="connsiteY121" fmla="*/ 2100649 h 3501081"/>
                  <a:gd name="connsiteX122" fmla="*/ 3270422 w 3896497"/>
                  <a:gd name="connsiteY122" fmla="*/ 2075935 h 3501081"/>
                  <a:gd name="connsiteX123" fmla="*/ 3328086 w 3896497"/>
                  <a:gd name="connsiteY123" fmla="*/ 2051222 h 3501081"/>
                  <a:gd name="connsiteX124" fmla="*/ 3352800 w 3896497"/>
                  <a:gd name="connsiteY124" fmla="*/ 2042984 h 3501081"/>
                  <a:gd name="connsiteX125" fmla="*/ 3393989 w 3896497"/>
                  <a:gd name="connsiteY125" fmla="*/ 2026508 h 3501081"/>
                  <a:gd name="connsiteX126" fmla="*/ 3418703 w 3896497"/>
                  <a:gd name="connsiteY126" fmla="*/ 2018270 h 3501081"/>
                  <a:gd name="connsiteX127" fmla="*/ 3492843 w 3896497"/>
                  <a:gd name="connsiteY127" fmla="*/ 1968843 h 3501081"/>
                  <a:gd name="connsiteX128" fmla="*/ 3566984 w 3896497"/>
                  <a:gd name="connsiteY128" fmla="*/ 1927654 h 3501081"/>
                  <a:gd name="connsiteX129" fmla="*/ 3591697 w 3896497"/>
                  <a:gd name="connsiteY129" fmla="*/ 1911178 h 3501081"/>
                  <a:gd name="connsiteX130" fmla="*/ 3616411 w 3896497"/>
                  <a:gd name="connsiteY130" fmla="*/ 1886465 h 3501081"/>
                  <a:gd name="connsiteX131" fmla="*/ 3723503 w 3896497"/>
                  <a:gd name="connsiteY131" fmla="*/ 1787611 h 3501081"/>
                  <a:gd name="connsiteX132" fmla="*/ 3756454 w 3896497"/>
                  <a:gd name="connsiteY132" fmla="*/ 1729946 h 3501081"/>
                  <a:gd name="connsiteX133" fmla="*/ 3789405 w 3896497"/>
                  <a:gd name="connsiteY133" fmla="*/ 1680519 h 3501081"/>
                  <a:gd name="connsiteX134" fmla="*/ 3838832 w 3896497"/>
                  <a:gd name="connsiteY134" fmla="*/ 1573427 h 3501081"/>
                  <a:gd name="connsiteX135" fmla="*/ 3855308 w 3896497"/>
                  <a:gd name="connsiteY135" fmla="*/ 1425146 h 3501081"/>
                  <a:gd name="connsiteX136" fmla="*/ 3863546 w 3896497"/>
                  <a:gd name="connsiteY136" fmla="*/ 1293341 h 3501081"/>
                  <a:gd name="connsiteX137" fmla="*/ 3896497 w 3896497"/>
                  <a:gd name="connsiteY137" fmla="*/ 1186249 h 3501081"/>
                  <a:gd name="connsiteX138" fmla="*/ 3888259 w 3896497"/>
                  <a:gd name="connsiteY138" fmla="*/ 963827 h 3501081"/>
                  <a:gd name="connsiteX139" fmla="*/ 3880022 w 3896497"/>
                  <a:gd name="connsiteY139" fmla="*/ 930876 h 3501081"/>
                  <a:gd name="connsiteX140" fmla="*/ 3871784 w 3896497"/>
                  <a:gd name="connsiteY140" fmla="*/ 387178 h 3501081"/>
                  <a:gd name="connsiteX141" fmla="*/ 3863546 w 3896497"/>
                  <a:gd name="connsiteY141" fmla="*/ 345989 h 3501081"/>
                  <a:gd name="connsiteX142" fmla="*/ 3781168 w 3896497"/>
                  <a:gd name="connsiteY142" fmla="*/ 238897 h 3501081"/>
                  <a:gd name="connsiteX143" fmla="*/ 3739978 w 3896497"/>
                  <a:gd name="connsiteY143" fmla="*/ 205946 h 3501081"/>
                  <a:gd name="connsiteX144" fmla="*/ 3698789 w 3896497"/>
                  <a:gd name="connsiteY144" fmla="*/ 156519 h 3501081"/>
                  <a:gd name="connsiteX145" fmla="*/ 3657600 w 3896497"/>
                  <a:gd name="connsiteY145" fmla="*/ 131805 h 3501081"/>
                  <a:gd name="connsiteX146" fmla="*/ 3534032 w 3896497"/>
                  <a:gd name="connsiteY146" fmla="*/ 49427 h 3501081"/>
                  <a:gd name="connsiteX147" fmla="*/ 3509319 w 3896497"/>
                  <a:gd name="connsiteY147" fmla="*/ 41189 h 3501081"/>
                  <a:gd name="connsiteX148" fmla="*/ 3484605 w 3896497"/>
                  <a:gd name="connsiteY148" fmla="*/ 24713 h 3501081"/>
                  <a:gd name="connsiteX149" fmla="*/ 3426940 w 3896497"/>
                  <a:gd name="connsiteY149" fmla="*/ 0 h 3501081"/>
                  <a:gd name="connsiteX150" fmla="*/ 3237470 w 3896497"/>
                  <a:gd name="connsiteY150" fmla="*/ 24713 h 3501081"/>
                  <a:gd name="connsiteX151" fmla="*/ 3188043 w 3896497"/>
                  <a:gd name="connsiteY151" fmla="*/ 41189 h 3501081"/>
                  <a:gd name="connsiteX152" fmla="*/ 3163330 w 3896497"/>
                  <a:gd name="connsiteY152" fmla="*/ 49427 h 3501081"/>
                  <a:gd name="connsiteX153" fmla="*/ 3130378 w 3896497"/>
                  <a:gd name="connsiteY153" fmla="*/ 57665 h 3501081"/>
                  <a:gd name="connsiteX154" fmla="*/ 3056238 w 3896497"/>
                  <a:gd name="connsiteY154" fmla="*/ 82378 h 3501081"/>
                  <a:gd name="connsiteX155" fmla="*/ 3031524 w 3896497"/>
                  <a:gd name="connsiteY155" fmla="*/ 90616 h 3501081"/>
                  <a:gd name="connsiteX156" fmla="*/ 2940908 w 3896497"/>
                  <a:gd name="connsiteY156" fmla="*/ 115330 h 3501081"/>
                  <a:gd name="connsiteX157" fmla="*/ 2932670 w 3896497"/>
                  <a:gd name="connsiteY157" fmla="*/ 164757 h 3501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3896497" h="3501081">
                    <a:moveTo>
                      <a:pt x="2932670" y="164757"/>
                    </a:moveTo>
                    <a:cubicBezTo>
                      <a:pt x="2906584" y="174368"/>
                      <a:pt x="2832931" y="163287"/>
                      <a:pt x="2784389" y="172995"/>
                    </a:cubicBezTo>
                    <a:cubicBezTo>
                      <a:pt x="2774681" y="174937"/>
                      <a:pt x="2774356" y="190191"/>
                      <a:pt x="2767913" y="197708"/>
                    </a:cubicBezTo>
                    <a:cubicBezTo>
                      <a:pt x="2757804" y="209502"/>
                      <a:pt x="2744666" y="218530"/>
                      <a:pt x="2734962" y="230659"/>
                    </a:cubicBezTo>
                    <a:cubicBezTo>
                      <a:pt x="2722592" y="246121"/>
                      <a:pt x="2711493" y="262703"/>
                      <a:pt x="2702011" y="280086"/>
                    </a:cubicBezTo>
                    <a:cubicBezTo>
                      <a:pt x="2692186" y="298098"/>
                      <a:pt x="2674825" y="353405"/>
                      <a:pt x="2669059" y="370703"/>
                    </a:cubicBezTo>
                    <a:cubicBezTo>
                      <a:pt x="2653277" y="481189"/>
                      <a:pt x="2668643" y="381234"/>
                      <a:pt x="2652584" y="469557"/>
                    </a:cubicBezTo>
                    <a:cubicBezTo>
                      <a:pt x="2649596" y="485991"/>
                      <a:pt x="2648741" y="502870"/>
                      <a:pt x="2644346" y="518984"/>
                    </a:cubicBezTo>
                    <a:cubicBezTo>
                      <a:pt x="2640455" y="533250"/>
                      <a:pt x="2632923" y="546276"/>
                      <a:pt x="2627870" y="560173"/>
                    </a:cubicBezTo>
                    <a:cubicBezTo>
                      <a:pt x="2621935" y="576494"/>
                      <a:pt x="2615964" y="592845"/>
                      <a:pt x="2611395" y="609600"/>
                    </a:cubicBezTo>
                    <a:cubicBezTo>
                      <a:pt x="2607711" y="623108"/>
                      <a:pt x="2605662" y="637013"/>
                      <a:pt x="2603157" y="650789"/>
                    </a:cubicBezTo>
                    <a:cubicBezTo>
                      <a:pt x="2600169" y="667223"/>
                      <a:pt x="2599314" y="684102"/>
                      <a:pt x="2594919" y="700216"/>
                    </a:cubicBezTo>
                    <a:cubicBezTo>
                      <a:pt x="2591028" y="714482"/>
                      <a:pt x="2583935" y="727675"/>
                      <a:pt x="2578443" y="741405"/>
                    </a:cubicBezTo>
                    <a:cubicBezTo>
                      <a:pt x="2575697" y="755135"/>
                      <a:pt x="2572710" y="768819"/>
                      <a:pt x="2570205" y="782595"/>
                    </a:cubicBezTo>
                    <a:cubicBezTo>
                      <a:pt x="2567217" y="799028"/>
                      <a:pt x="2567676" y="816325"/>
                      <a:pt x="2561968" y="832022"/>
                    </a:cubicBezTo>
                    <a:cubicBezTo>
                      <a:pt x="2556496" y="847070"/>
                      <a:pt x="2543880" y="858635"/>
                      <a:pt x="2537254" y="873211"/>
                    </a:cubicBezTo>
                    <a:cubicBezTo>
                      <a:pt x="2530067" y="889021"/>
                      <a:pt x="2529713" y="907746"/>
                      <a:pt x="2520778" y="922638"/>
                    </a:cubicBezTo>
                    <a:cubicBezTo>
                      <a:pt x="2512786" y="935958"/>
                      <a:pt x="2498147" y="943979"/>
                      <a:pt x="2487827" y="955589"/>
                    </a:cubicBezTo>
                    <a:cubicBezTo>
                      <a:pt x="2476146" y="968730"/>
                      <a:pt x="2466638" y="983709"/>
                      <a:pt x="2454876" y="996778"/>
                    </a:cubicBezTo>
                    <a:cubicBezTo>
                      <a:pt x="2430883" y="1023437"/>
                      <a:pt x="2402018" y="1050255"/>
                      <a:pt x="2372497" y="1070919"/>
                    </a:cubicBezTo>
                    <a:cubicBezTo>
                      <a:pt x="2344357" y="1090617"/>
                      <a:pt x="2322412" y="1101343"/>
                      <a:pt x="2290119" y="1112108"/>
                    </a:cubicBezTo>
                    <a:cubicBezTo>
                      <a:pt x="2279378" y="1115688"/>
                      <a:pt x="2268480" y="1119884"/>
                      <a:pt x="2257168" y="1120346"/>
                    </a:cubicBezTo>
                    <a:cubicBezTo>
                      <a:pt x="2133673" y="1125387"/>
                      <a:pt x="2010033" y="1125838"/>
                      <a:pt x="1886465" y="1128584"/>
                    </a:cubicBezTo>
                    <a:cubicBezTo>
                      <a:pt x="1853514" y="1134076"/>
                      <a:pt x="1818447" y="1132210"/>
                      <a:pt x="1787611" y="1145059"/>
                    </a:cubicBezTo>
                    <a:cubicBezTo>
                      <a:pt x="1752903" y="1159521"/>
                      <a:pt x="1694720" y="1181105"/>
                      <a:pt x="1655805" y="1202724"/>
                    </a:cubicBezTo>
                    <a:cubicBezTo>
                      <a:pt x="1641808" y="1210500"/>
                      <a:pt x="1628346" y="1219200"/>
                      <a:pt x="1614616" y="1227438"/>
                    </a:cubicBezTo>
                    <a:cubicBezTo>
                      <a:pt x="1603632" y="1241168"/>
                      <a:pt x="1593243" y="1255395"/>
                      <a:pt x="1581665" y="1268627"/>
                    </a:cubicBezTo>
                    <a:cubicBezTo>
                      <a:pt x="1573993" y="1277395"/>
                      <a:pt x="1562474" y="1283083"/>
                      <a:pt x="1556951" y="1293341"/>
                    </a:cubicBezTo>
                    <a:cubicBezTo>
                      <a:pt x="1542930" y="1319381"/>
                      <a:pt x="1524000" y="1375719"/>
                      <a:pt x="1524000" y="1375719"/>
                    </a:cubicBezTo>
                    <a:cubicBezTo>
                      <a:pt x="1499725" y="1521366"/>
                      <a:pt x="1530552" y="1339686"/>
                      <a:pt x="1507524" y="1466335"/>
                    </a:cubicBezTo>
                    <a:cubicBezTo>
                      <a:pt x="1505866" y="1475453"/>
                      <a:pt x="1495116" y="1544750"/>
                      <a:pt x="1491049" y="1556951"/>
                    </a:cubicBezTo>
                    <a:cubicBezTo>
                      <a:pt x="1481697" y="1585008"/>
                      <a:pt x="1469081" y="1611870"/>
                      <a:pt x="1458097" y="1639330"/>
                    </a:cubicBezTo>
                    <a:cubicBezTo>
                      <a:pt x="1452605" y="1653060"/>
                      <a:pt x="1449825" y="1668215"/>
                      <a:pt x="1441622" y="1680519"/>
                    </a:cubicBezTo>
                    <a:cubicBezTo>
                      <a:pt x="1436130" y="1688757"/>
                      <a:pt x="1431589" y="1697715"/>
                      <a:pt x="1425146" y="1705232"/>
                    </a:cubicBezTo>
                    <a:cubicBezTo>
                      <a:pt x="1397943" y="1736969"/>
                      <a:pt x="1348250" y="1775718"/>
                      <a:pt x="1318054" y="1795849"/>
                    </a:cubicBezTo>
                    <a:cubicBezTo>
                      <a:pt x="1301578" y="1806833"/>
                      <a:pt x="1284257" y="1816643"/>
                      <a:pt x="1268627" y="1828800"/>
                    </a:cubicBezTo>
                    <a:cubicBezTo>
                      <a:pt x="1259431" y="1835952"/>
                      <a:pt x="1253792" y="1847339"/>
                      <a:pt x="1243913" y="1853513"/>
                    </a:cubicBezTo>
                    <a:cubicBezTo>
                      <a:pt x="1231373" y="1861350"/>
                      <a:pt x="1216237" y="1863983"/>
                      <a:pt x="1202724" y="1869989"/>
                    </a:cubicBezTo>
                    <a:cubicBezTo>
                      <a:pt x="1191502" y="1874977"/>
                      <a:pt x="1181060" y="1881628"/>
                      <a:pt x="1169773" y="1886465"/>
                    </a:cubicBezTo>
                    <a:cubicBezTo>
                      <a:pt x="1150025" y="1894929"/>
                      <a:pt x="1133005" y="1896971"/>
                      <a:pt x="1112108" y="1902941"/>
                    </a:cubicBezTo>
                    <a:cubicBezTo>
                      <a:pt x="1103759" y="1905326"/>
                      <a:pt x="1095938" y="1909625"/>
                      <a:pt x="1087395" y="1911178"/>
                    </a:cubicBezTo>
                    <a:cubicBezTo>
                      <a:pt x="1058887" y="1916361"/>
                      <a:pt x="962772" y="1925288"/>
                      <a:pt x="939113" y="1927654"/>
                    </a:cubicBezTo>
                    <a:cubicBezTo>
                      <a:pt x="930875" y="1930400"/>
                      <a:pt x="922381" y="1932471"/>
                      <a:pt x="914400" y="1935892"/>
                    </a:cubicBezTo>
                    <a:cubicBezTo>
                      <a:pt x="903113" y="1940730"/>
                      <a:pt x="892947" y="1948056"/>
                      <a:pt x="881449" y="1952368"/>
                    </a:cubicBezTo>
                    <a:cubicBezTo>
                      <a:pt x="870848" y="1956343"/>
                      <a:pt x="859481" y="1957859"/>
                      <a:pt x="848497" y="1960605"/>
                    </a:cubicBezTo>
                    <a:cubicBezTo>
                      <a:pt x="837513" y="1966097"/>
                      <a:pt x="824980" y="1969219"/>
                      <a:pt x="815546" y="1977081"/>
                    </a:cubicBezTo>
                    <a:cubicBezTo>
                      <a:pt x="807940" y="1983419"/>
                      <a:pt x="805408" y="1994189"/>
                      <a:pt x="799070" y="2001795"/>
                    </a:cubicBezTo>
                    <a:cubicBezTo>
                      <a:pt x="791612" y="2010745"/>
                      <a:pt x="781939" y="2017663"/>
                      <a:pt x="774357" y="2026508"/>
                    </a:cubicBezTo>
                    <a:cubicBezTo>
                      <a:pt x="765422" y="2036932"/>
                      <a:pt x="758337" y="2048833"/>
                      <a:pt x="749643" y="2059459"/>
                    </a:cubicBezTo>
                    <a:cubicBezTo>
                      <a:pt x="652730" y="2177907"/>
                      <a:pt x="744846" y="2063911"/>
                      <a:pt x="659027" y="2158313"/>
                    </a:cubicBezTo>
                    <a:cubicBezTo>
                      <a:pt x="644600" y="2174182"/>
                      <a:pt x="631568" y="2191265"/>
                      <a:pt x="617838" y="2207741"/>
                    </a:cubicBezTo>
                    <a:cubicBezTo>
                      <a:pt x="612346" y="2221471"/>
                      <a:pt x="606038" y="2234902"/>
                      <a:pt x="601362" y="2248930"/>
                    </a:cubicBezTo>
                    <a:cubicBezTo>
                      <a:pt x="597782" y="2259671"/>
                      <a:pt x="597584" y="2271475"/>
                      <a:pt x="593124" y="2281881"/>
                    </a:cubicBezTo>
                    <a:cubicBezTo>
                      <a:pt x="589224" y="2290981"/>
                      <a:pt x="581561" y="2297999"/>
                      <a:pt x="576649" y="2306595"/>
                    </a:cubicBezTo>
                    <a:cubicBezTo>
                      <a:pt x="570556" y="2317257"/>
                      <a:pt x="568260" y="2330304"/>
                      <a:pt x="560173" y="2339546"/>
                    </a:cubicBezTo>
                    <a:cubicBezTo>
                      <a:pt x="548595" y="2352778"/>
                      <a:pt x="531417" y="2360064"/>
                      <a:pt x="518984" y="2372497"/>
                    </a:cubicBezTo>
                    <a:cubicBezTo>
                      <a:pt x="506551" y="2384930"/>
                      <a:pt x="497713" y="2400545"/>
                      <a:pt x="486032" y="2413686"/>
                    </a:cubicBezTo>
                    <a:cubicBezTo>
                      <a:pt x="475712" y="2425296"/>
                      <a:pt x="463190" y="2434844"/>
                      <a:pt x="453081" y="2446638"/>
                    </a:cubicBezTo>
                    <a:cubicBezTo>
                      <a:pt x="446638" y="2454155"/>
                      <a:pt x="442360" y="2463295"/>
                      <a:pt x="436605" y="2471351"/>
                    </a:cubicBezTo>
                    <a:cubicBezTo>
                      <a:pt x="428625" y="2482523"/>
                      <a:pt x="419169" y="2492660"/>
                      <a:pt x="411892" y="2504303"/>
                    </a:cubicBezTo>
                    <a:cubicBezTo>
                      <a:pt x="405384" y="2514717"/>
                      <a:pt x="402784" y="2527430"/>
                      <a:pt x="395416" y="2537254"/>
                    </a:cubicBezTo>
                    <a:cubicBezTo>
                      <a:pt x="386096" y="2549681"/>
                      <a:pt x="371785" y="2557778"/>
                      <a:pt x="362465" y="2570205"/>
                    </a:cubicBezTo>
                    <a:cubicBezTo>
                      <a:pt x="355097" y="2580029"/>
                      <a:pt x="353981" y="2593833"/>
                      <a:pt x="345989" y="2603157"/>
                    </a:cubicBezTo>
                    <a:cubicBezTo>
                      <a:pt x="333878" y="2617287"/>
                      <a:pt x="285569" y="2644352"/>
                      <a:pt x="271849" y="2652584"/>
                    </a:cubicBezTo>
                    <a:cubicBezTo>
                      <a:pt x="263611" y="2663568"/>
                      <a:pt x="256843" y="2675827"/>
                      <a:pt x="247135" y="2685535"/>
                    </a:cubicBezTo>
                    <a:cubicBezTo>
                      <a:pt x="227551" y="2705119"/>
                      <a:pt x="197470" y="2710328"/>
                      <a:pt x="172995" y="2718486"/>
                    </a:cubicBezTo>
                    <a:cubicBezTo>
                      <a:pt x="172994" y="2718486"/>
                      <a:pt x="123569" y="2734961"/>
                      <a:pt x="123568" y="2734962"/>
                    </a:cubicBezTo>
                    <a:cubicBezTo>
                      <a:pt x="115330" y="2740454"/>
                      <a:pt x="107509" y="2746630"/>
                      <a:pt x="98854" y="2751438"/>
                    </a:cubicBezTo>
                    <a:cubicBezTo>
                      <a:pt x="82752" y="2760384"/>
                      <a:pt x="66430" y="2769066"/>
                      <a:pt x="49427" y="2776151"/>
                    </a:cubicBezTo>
                    <a:cubicBezTo>
                      <a:pt x="33396" y="2782831"/>
                      <a:pt x="0" y="2792627"/>
                      <a:pt x="0" y="2792627"/>
                    </a:cubicBezTo>
                    <a:cubicBezTo>
                      <a:pt x="2050" y="2813128"/>
                      <a:pt x="10048" y="2904817"/>
                      <a:pt x="16476" y="2932670"/>
                    </a:cubicBezTo>
                    <a:cubicBezTo>
                      <a:pt x="20381" y="2949592"/>
                      <a:pt x="18501" y="2972464"/>
                      <a:pt x="32951" y="2982097"/>
                    </a:cubicBezTo>
                    <a:lnTo>
                      <a:pt x="57665" y="2998573"/>
                    </a:lnTo>
                    <a:cubicBezTo>
                      <a:pt x="78372" y="3060692"/>
                      <a:pt x="48031" y="2986529"/>
                      <a:pt x="90616" y="3039762"/>
                    </a:cubicBezTo>
                    <a:cubicBezTo>
                      <a:pt x="96041" y="3046543"/>
                      <a:pt x="93429" y="3057695"/>
                      <a:pt x="98854" y="3064476"/>
                    </a:cubicBezTo>
                    <a:cubicBezTo>
                      <a:pt x="105039" y="3072207"/>
                      <a:pt x="115962" y="3074613"/>
                      <a:pt x="123568" y="3080951"/>
                    </a:cubicBezTo>
                    <a:cubicBezTo>
                      <a:pt x="132518" y="3088409"/>
                      <a:pt x="138801" y="3098893"/>
                      <a:pt x="148281" y="3105665"/>
                    </a:cubicBezTo>
                    <a:cubicBezTo>
                      <a:pt x="176930" y="3126129"/>
                      <a:pt x="214596" y="3130482"/>
                      <a:pt x="247135" y="3138616"/>
                    </a:cubicBezTo>
                    <a:cubicBezTo>
                      <a:pt x="310704" y="3170402"/>
                      <a:pt x="252277" y="3143129"/>
                      <a:pt x="304800" y="3163330"/>
                    </a:cubicBezTo>
                    <a:cubicBezTo>
                      <a:pt x="332403" y="3173947"/>
                      <a:pt x="358178" y="3190481"/>
                      <a:pt x="387178" y="3196281"/>
                    </a:cubicBezTo>
                    <a:cubicBezTo>
                      <a:pt x="400908" y="3199027"/>
                      <a:pt x="414784" y="3201123"/>
                      <a:pt x="428368" y="3204519"/>
                    </a:cubicBezTo>
                    <a:cubicBezTo>
                      <a:pt x="436792" y="3206625"/>
                      <a:pt x="444657" y="3210651"/>
                      <a:pt x="453081" y="3212757"/>
                    </a:cubicBezTo>
                    <a:cubicBezTo>
                      <a:pt x="466537" y="3216121"/>
                      <a:pt x="533081" y="3228415"/>
                      <a:pt x="543697" y="3229232"/>
                    </a:cubicBezTo>
                    <a:cubicBezTo>
                      <a:pt x="598523" y="3233449"/>
                      <a:pt x="653551" y="3234420"/>
                      <a:pt x="708454" y="3237470"/>
                    </a:cubicBezTo>
                    <a:lnTo>
                      <a:pt x="840259" y="3245708"/>
                    </a:lnTo>
                    <a:cubicBezTo>
                      <a:pt x="1313846" y="3268810"/>
                      <a:pt x="827257" y="3241067"/>
                      <a:pt x="1186249" y="3262184"/>
                    </a:cubicBezTo>
                    <a:cubicBezTo>
                      <a:pt x="1280731" y="3293677"/>
                      <a:pt x="1188617" y="3262295"/>
                      <a:pt x="1301578" y="3303373"/>
                    </a:cubicBezTo>
                    <a:cubicBezTo>
                      <a:pt x="1309739" y="3306341"/>
                      <a:pt x="1318701" y="3307394"/>
                      <a:pt x="1326292" y="3311611"/>
                    </a:cubicBezTo>
                    <a:cubicBezTo>
                      <a:pt x="1343601" y="3321227"/>
                      <a:pt x="1361718" y="3330560"/>
                      <a:pt x="1375719" y="3344562"/>
                    </a:cubicBezTo>
                    <a:cubicBezTo>
                      <a:pt x="1383957" y="3352800"/>
                      <a:pt x="1390248" y="3363618"/>
                      <a:pt x="1400432" y="3369276"/>
                    </a:cubicBezTo>
                    <a:cubicBezTo>
                      <a:pt x="1415613" y="3377710"/>
                      <a:pt x="1433383" y="3380259"/>
                      <a:pt x="1449859" y="3385751"/>
                    </a:cubicBezTo>
                    <a:lnTo>
                      <a:pt x="1474573" y="3393989"/>
                    </a:lnTo>
                    <a:cubicBezTo>
                      <a:pt x="1482811" y="3396735"/>
                      <a:pt x="1491840" y="3397759"/>
                      <a:pt x="1499286" y="3402227"/>
                    </a:cubicBezTo>
                    <a:cubicBezTo>
                      <a:pt x="1513016" y="3410465"/>
                      <a:pt x="1525899" y="3420315"/>
                      <a:pt x="1540476" y="3426941"/>
                    </a:cubicBezTo>
                    <a:cubicBezTo>
                      <a:pt x="1556286" y="3434127"/>
                      <a:pt x="1573055" y="3439204"/>
                      <a:pt x="1589903" y="3443416"/>
                    </a:cubicBezTo>
                    <a:cubicBezTo>
                      <a:pt x="1623764" y="3451881"/>
                      <a:pt x="1722349" y="3477450"/>
                      <a:pt x="1762897" y="3484605"/>
                    </a:cubicBezTo>
                    <a:cubicBezTo>
                      <a:pt x="1784699" y="3488452"/>
                      <a:pt x="1806919" y="3489477"/>
                      <a:pt x="1828800" y="3492843"/>
                    </a:cubicBezTo>
                    <a:cubicBezTo>
                      <a:pt x="1842639" y="3494972"/>
                      <a:pt x="1856259" y="3498335"/>
                      <a:pt x="1869989" y="3501081"/>
                    </a:cubicBezTo>
                    <a:cubicBezTo>
                      <a:pt x="1955113" y="3498335"/>
                      <a:pt x="2040458" y="3499546"/>
                      <a:pt x="2125362" y="3492843"/>
                    </a:cubicBezTo>
                    <a:cubicBezTo>
                      <a:pt x="2174951" y="3488928"/>
                      <a:pt x="2188909" y="3469072"/>
                      <a:pt x="2232454" y="3451654"/>
                    </a:cubicBezTo>
                    <a:cubicBezTo>
                      <a:pt x="2270356" y="3436493"/>
                      <a:pt x="2310037" y="3426008"/>
                      <a:pt x="2347784" y="3410465"/>
                    </a:cubicBezTo>
                    <a:cubicBezTo>
                      <a:pt x="2356939" y="3406695"/>
                      <a:pt x="2364891" y="3400327"/>
                      <a:pt x="2372497" y="3393989"/>
                    </a:cubicBezTo>
                    <a:cubicBezTo>
                      <a:pt x="2394790" y="3375412"/>
                      <a:pt x="2412352" y="3350349"/>
                      <a:pt x="2430162" y="3328086"/>
                    </a:cubicBezTo>
                    <a:cubicBezTo>
                      <a:pt x="2413218" y="3141707"/>
                      <a:pt x="2416668" y="3218313"/>
                      <a:pt x="2430162" y="2907957"/>
                    </a:cubicBezTo>
                    <a:cubicBezTo>
                      <a:pt x="2430888" y="2891270"/>
                      <a:pt x="2435922" y="2875048"/>
                      <a:pt x="2438400" y="2858530"/>
                    </a:cubicBezTo>
                    <a:cubicBezTo>
                      <a:pt x="2444161" y="2820126"/>
                      <a:pt x="2450059" y="2781734"/>
                      <a:pt x="2454876" y="2743200"/>
                    </a:cubicBezTo>
                    <a:cubicBezTo>
                      <a:pt x="2474097" y="2589427"/>
                      <a:pt x="2449383" y="2649838"/>
                      <a:pt x="2504303" y="2553730"/>
                    </a:cubicBezTo>
                    <a:cubicBezTo>
                      <a:pt x="2509795" y="2534508"/>
                      <a:pt x="2512506" y="2514264"/>
                      <a:pt x="2520778" y="2496065"/>
                    </a:cubicBezTo>
                    <a:cubicBezTo>
                      <a:pt x="2526459" y="2483566"/>
                      <a:pt x="2537876" y="2474537"/>
                      <a:pt x="2545492" y="2463113"/>
                    </a:cubicBezTo>
                    <a:cubicBezTo>
                      <a:pt x="2554373" y="2449791"/>
                      <a:pt x="2560375" y="2434563"/>
                      <a:pt x="2570205" y="2421924"/>
                    </a:cubicBezTo>
                    <a:cubicBezTo>
                      <a:pt x="2591464" y="2394592"/>
                      <a:pt x="2633699" y="2364058"/>
                      <a:pt x="2660822" y="2347784"/>
                    </a:cubicBezTo>
                    <a:cubicBezTo>
                      <a:pt x="2668268" y="2343316"/>
                      <a:pt x="2677768" y="2343429"/>
                      <a:pt x="2685535" y="2339546"/>
                    </a:cubicBezTo>
                    <a:cubicBezTo>
                      <a:pt x="2744977" y="2309824"/>
                      <a:pt x="2670993" y="2335478"/>
                      <a:pt x="2743200" y="2306595"/>
                    </a:cubicBezTo>
                    <a:cubicBezTo>
                      <a:pt x="2759325" y="2300145"/>
                      <a:pt x="2776418" y="2296353"/>
                      <a:pt x="2792627" y="2290119"/>
                    </a:cubicBezTo>
                    <a:cubicBezTo>
                      <a:pt x="2812146" y="2282612"/>
                      <a:pt x="2831393" y="2274357"/>
                      <a:pt x="2850292" y="2265405"/>
                    </a:cubicBezTo>
                    <a:cubicBezTo>
                      <a:pt x="2883586" y="2249634"/>
                      <a:pt x="2914196" y="2227628"/>
                      <a:pt x="2949146" y="2215978"/>
                    </a:cubicBezTo>
                    <a:cubicBezTo>
                      <a:pt x="2965622" y="2210486"/>
                      <a:pt x="2982448" y="2205953"/>
                      <a:pt x="2998573" y="2199503"/>
                    </a:cubicBezTo>
                    <a:cubicBezTo>
                      <a:pt x="3009975" y="2194942"/>
                      <a:pt x="3020994" y="2189345"/>
                      <a:pt x="3031524" y="2183027"/>
                    </a:cubicBezTo>
                    <a:cubicBezTo>
                      <a:pt x="3048503" y="2172839"/>
                      <a:pt x="3062166" y="2156338"/>
                      <a:pt x="3080951" y="2150076"/>
                    </a:cubicBezTo>
                    <a:cubicBezTo>
                      <a:pt x="3089189" y="2147330"/>
                      <a:pt x="3097316" y="2144224"/>
                      <a:pt x="3105665" y="2141838"/>
                    </a:cubicBezTo>
                    <a:cubicBezTo>
                      <a:pt x="3116551" y="2138728"/>
                      <a:pt x="3128165" y="2137954"/>
                      <a:pt x="3138616" y="2133600"/>
                    </a:cubicBezTo>
                    <a:cubicBezTo>
                      <a:pt x="3161287" y="2124154"/>
                      <a:pt x="3182018" y="2110493"/>
                      <a:pt x="3204519" y="2100649"/>
                    </a:cubicBezTo>
                    <a:cubicBezTo>
                      <a:pt x="3226013" y="2091245"/>
                      <a:pt x="3248639" y="2084648"/>
                      <a:pt x="3270422" y="2075935"/>
                    </a:cubicBezTo>
                    <a:cubicBezTo>
                      <a:pt x="3289838" y="2068168"/>
                      <a:pt x="3308670" y="2058989"/>
                      <a:pt x="3328086" y="2051222"/>
                    </a:cubicBezTo>
                    <a:cubicBezTo>
                      <a:pt x="3336149" y="2047997"/>
                      <a:pt x="3344669" y="2046033"/>
                      <a:pt x="3352800" y="2042984"/>
                    </a:cubicBezTo>
                    <a:cubicBezTo>
                      <a:pt x="3366646" y="2037792"/>
                      <a:pt x="3380143" y="2031700"/>
                      <a:pt x="3393989" y="2026508"/>
                    </a:cubicBezTo>
                    <a:cubicBezTo>
                      <a:pt x="3402120" y="2023459"/>
                      <a:pt x="3411202" y="2022645"/>
                      <a:pt x="3418703" y="2018270"/>
                    </a:cubicBezTo>
                    <a:cubicBezTo>
                      <a:pt x="3444359" y="2003304"/>
                      <a:pt x="3464665" y="1978236"/>
                      <a:pt x="3492843" y="1968843"/>
                    </a:cubicBezTo>
                    <a:cubicBezTo>
                      <a:pt x="3536341" y="1954344"/>
                      <a:pt x="3510334" y="1965421"/>
                      <a:pt x="3566984" y="1927654"/>
                    </a:cubicBezTo>
                    <a:cubicBezTo>
                      <a:pt x="3575222" y="1922162"/>
                      <a:pt x="3584696" y="1918179"/>
                      <a:pt x="3591697" y="1911178"/>
                    </a:cubicBezTo>
                    <a:cubicBezTo>
                      <a:pt x="3599935" y="1902940"/>
                      <a:pt x="3607791" y="1894302"/>
                      <a:pt x="3616411" y="1886465"/>
                    </a:cubicBezTo>
                    <a:cubicBezTo>
                      <a:pt x="3651850" y="1854248"/>
                      <a:pt x="3691657" y="1824007"/>
                      <a:pt x="3723503" y="1787611"/>
                    </a:cubicBezTo>
                    <a:cubicBezTo>
                      <a:pt x="3741631" y="1766893"/>
                      <a:pt x="3741948" y="1754123"/>
                      <a:pt x="3756454" y="1729946"/>
                    </a:cubicBezTo>
                    <a:cubicBezTo>
                      <a:pt x="3766642" y="1712967"/>
                      <a:pt x="3779428" y="1697623"/>
                      <a:pt x="3789405" y="1680519"/>
                    </a:cubicBezTo>
                    <a:cubicBezTo>
                      <a:pt x="3807752" y="1649067"/>
                      <a:pt x="3824709" y="1606381"/>
                      <a:pt x="3838832" y="1573427"/>
                    </a:cubicBezTo>
                    <a:cubicBezTo>
                      <a:pt x="3851291" y="1498677"/>
                      <a:pt x="3848089" y="1526208"/>
                      <a:pt x="3855308" y="1425146"/>
                    </a:cubicBezTo>
                    <a:cubicBezTo>
                      <a:pt x="3858444" y="1381237"/>
                      <a:pt x="3857852" y="1336992"/>
                      <a:pt x="3863546" y="1293341"/>
                    </a:cubicBezTo>
                    <a:cubicBezTo>
                      <a:pt x="3865822" y="1275894"/>
                      <a:pt x="3890182" y="1205196"/>
                      <a:pt x="3896497" y="1186249"/>
                    </a:cubicBezTo>
                    <a:cubicBezTo>
                      <a:pt x="3893751" y="1112108"/>
                      <a:pt x="3893035" y="1037865"/>
                      <a:pt x="3888259" y="963827"/>
                    </a:cubicBezTo>
                    <a:cubicBezTo>
                      <a:pt x="3887530" y="952529"/>
                      <a:pt x="3880345" y="942193"/>
                      <a:pt x="3880022" y="930876"/>
                    </a:cubicBezTo>
                    <a:cubicBezTo>
                      <a:pt x="3874846" y="749696"/>
                      <a:pt x="3876888" y="568360"/>
                      <a:pt x="3871784" y="387178"/>
                    </a:cubicBezTo>
                    <a:cubicBezTo>
                      <a:pt x="3871390" y="373182"/>
                      <a:pt x="3869340" y="358736"/>
                      <a:pt x="3863546" y="345989"/>
                    </a:cubicBezTo>
                    <a:cubicBezTo>
                      <a:pt x="3850734" y="317803"/>
                      <a:pt x="3799779" y="257508"/>
                      <a:pt x="3781168" y="238897"/>
                    </a:cubicBezTo>
                    <a:cubicBezTo>
                      <a:pt x="3768735" y="226464"/>
                      <a:pt x="3752411" y="218379"/>
                      <a:pt x="3739978" y="205946"/>
                    </a:cubicBezTo>
                    <a:cubicBezTo>
                      <a:pt x="3724813" y="190781"/>
                      <a:pt x="3714730" y="170866"/>
                      <a:pt x="3698789" y="156519"/>
                    </a:cubicBezTo>
                    <a:cubicBezTo>
                      <a:pt x="3686888" y="145808"/>
                      <a:pt x="3670922" y="140687"/>
                      <a:pt x="3657600" y="131805"/>
                    </a:cubicBezTo>
                    <a:cubicBezTo>
                      <a:pt x="3599343" y="92967"/>
                      <a:pt x="3597497" y="84045"/>
                      <a:pt x="3534032" y="49427"/>
                    </a:cubicBezTo>
                    <a:cubicBezTo>
                      <a:pt x="3526409" y="45269"/>
                      <a:pt x="3517086" y="45072"/>
                      <a:pt x="3509319" y="41189"/>
                    </a:cubicBezTo>
                    <a:cubicBezTo>
                      <a:pt x="3500463" y="36761"/>
                      <a:pt x="3493201" y="29625"/>
                      <a:pt x="3484605" y="24713"/>
                    </a:cubicBezTo>
                    <a:cubicBezTo>
                      <a:pt x="3456104" y="8427"/>
                      <a:pt x="3454665" y="9242"/>
                      <a:pt x="3426940" y="0"/>
                    </a:cubicBezTo>
                    <a:cubicBezTo>
                      <a:pt x="3370044" y="4377"/>
                      <a:pt x="3293857" y="5917"/>
                      <a:pt x="3237470" y="24713"/>
                    </a:cubicBezTo>
                    <a:lnTo>
                      <a:pt x="3188043" y="41189"/>
                    </a:lnTo>
                    <a:cubicBezTo>
                      <a:pt x="3179805" y="43935"/>
                      <a:pt x="3171754" y="47321"/>
                      <a:pt x="3163330" y="49427"/>
                    </a:cubicBezTo>
                    <a:cubicBezTo>
                      <a:pt x="3152346" y="52173"/>
                      <a:pt x="3141223" y="54412"/>
                      <a:pt x="3130378" y="57665"/>
                    </a:cubicBezTo>
                    <a:cubicBezTo>
                      <a:pt x="3105427" y="65151"/>
                      <a:pt x="3080951" y="74141"/>
                      <a:pt x="3056238" y="82378"/>
                    </a:cubicBezTo>
                    <a:cubicBezTo>
                      <a:pt x="3048000" y="85124"/>
                      <a:pt x="3040039" y="88913"/>
                      <a:pt x="3031524" y="90616"/>
                    </a:cubicBezTo>
                    <a:cubicBezTo>
                      <a:pt x="3009418" y="95037"/>
                      <a:pt x="2958826" y="103385"/>
                      <a:pt x="2940908" y="115330"/>
                    </a:cubicBezTo>
                    <a:cubicBezTo>
                      <a:pt x="2909733" y="136113"/>
                      <a:pt x="2958756" y="155146"/>
                      <a:pt x="2932670" y="164757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자유형 158"/>
              <p:cNvSpPr/>
              <p:nvPr/>
            </p:nvSpPr>
            <p:spPr>
              <a:xfrm>
                <a:off x="8630656" y="1431678"/>
                <a:ext cx="3896497" cy="3501081"/>
              </a:xfrm>
              <a:custGeom>
                <a:avLst/>
                <a:gdLst>
                  <a:gd name="connsiteX0" fmla="*/ 2932670 w 3896497"/>
                  <a:gd name="connsiteY0" fmla="*/ 164757 h 3501081"/>
                  <a:gd name="connsiteX1" fmla="*/ 2784389 w 3896497"/>
                  <a:gd name="connsiteY1" fmla="*/ 172995 h 3501081"/>
                  <a:gd name="connsiteX2" fmla="*/ 2767913 w 3896497"/>
                  <a:gd name="connsiteY2" fmla="*/ 197708 h 3501081"/>
                  <a:gd name="connsiteX3" fmla="*/ 2734962 w 3896497"/>
                  <a:gd name="connsiteY3" fmla="*/ 230659 h 3501081"/>
                  <a:gd name="connsiteX4" fmla="*/ 2702011 w 3896497"/>
                  <a:gd name="connsiteY4" fmla="*/ 280086 h 3501081"/>
                  <a:gd name="connsiteX5" fmla="*/ 2669059 w 3896497"/>
                  <a:gd name="connsiteY5" fmla="*/ 370703 h 3501081"/>
                  <a:gd name="connsiteX6" fmla="*/ 2652584 w 3896497"/>
                  <a:gd name="connsiteY6" fmla="*/ 469557 h 3501081"/>
                  <a:gd name="connsiteX7" fmla="*/ 2644346 w 3896497"/>
                  <a:gd name="connsiteY7" fmla="*/ 518984 h 3501081"/>
                  <a:gd name="connsiteX8" fmla="*/ 2627870 w 3896497"/>
                  <a:gd name="connsiteY8" fmla="*/ 560173 h 3501081"/>
                  <a:gd name="connsiteX9" fmla="*/ 2611395 w 3896497"/>
                  <a:gd name="connsiteY9" fmla="*/ 609600 h 3501081"/>
                  <a:gd name="connsiteX10" fmla="*/ 2603157 w 3896497"/>
                  <a:gd name="connsiteY10" fmla="*/ 650789 h 3501081"/>
                  <a:gd name="connsiteX11" fmla="*/ 2594919 w 3896497"/>
                  <a:gd name="connsiteY11" fmla="*/ 700216 h 3501081"/>
                  <a:gd name="connsiteX12" fmla="*/ 2578443 w 3896497"/>
                  <a:gd name="connsiteY12" fmla="*/ 741405 h 3501081"/>
                  <a:gd name="connsiteX13" fmla="*/ 2570205 w 3896497"/>
                  <a:gd name="connsiteY13" fmla="*/ 782595 h 3501081"/>
                  <a:gd name="connsiteX14" fmla="*/ 2561968 w 3896497"/>
                  <a:gd name="connsiteY14" fmla="*/ 832022 h 3501081"/>
                  <a:gd name="connsiteX15" fmla="*/ 2537254 w 3896497"/>
                  <a:gd name="connsiteY15" fmla="*/ 873211 h 3501081"/>
                  <a:gd name="connsiteX16" fmla="*/ 2520778 w 3896497"/>
                  <a:gd name="connsiteY16" fmla="*/ 922638 h 3501081"/>
                  <a:gd name="connsiteX17" fmla="*/ 2487827 w 3896497"/>
                  <a:gd name="connsiteY17" fmla="*/ 955589 h 3501081"/>
                  <a:gd name="connsiteX18" fmla="*/ 2454876 w 3896497"/>
                  <a:gd name="connsiteY18" fmla="*/ 996778 h 3501081"/>
                  <a:gd name="connsiteX19" fmla="*/ 2372497 w 3896497"/>
                  <a:gd name="connsiteY19" fmla="*/ 1070919 h 3501081"/>
                  <a:gd name="connsiteX20" fmla="*/ 2290119 w 3896497"/>
                  <a:gd name="connsiteY20" fmla="*/ 1112108 h 3501081"/>
                  <a:gd name="connsiteX21" fmla="*/ 2257168 w 3896497"/>
                  <a:gd name="connsiteY21" fmla="*/ 1120346 h 3501081"/>
                  <a:gd name="connsiteX22" fmla="*/ 1886465 w 3896497"/>
                  <a:gd name="connsiteY22" fmla="*/ 1128584 h 3501081"/>
                  <a:gd name="connsiteX23" fmla="*/ 1787611 w 3896497"/>
                  <a:gd name="connsiteY23" fmla="*/ 1145059 h 3501081"/>
                  <a:gd name="connsiteX24" fmla="*/ 1655805 w 3896497"/>
                  <a:gd name="connsiteY24" fmla="*/ 1202724 h 3501081"/>
                  <a:gd name="connsiteX25" fmla="*/ 1614616 w 3896497"/>
                  <a:gd name="connsiteY25" fmla="*/ 1227438 h 3501081"/>
                  <a:gd name="connsiteX26" fmla="*/ 1581665 w 3896497"/>
                  <a:gd name="connsiteY26" fmla="*/ 1268627 h 3501081"/>
                  <a:gd name="connsiteX27" fmla="*/ 1556951 w 3896497"/>
                  <a:gd name="connsiteY27" fmla="*/ 1293341 h 3501081"/>
                  <a:gd name="connsiteX28" fmla="*/ 1524000 w 3896497"/>
                  <a:gd name="connsiteY28" fmla="*/ 1375719 h 3501081"/>
                  <a:gd name="connsiteX29" fmla="*/ 1507524 w 3896497"/>
                  <a:gd name="connsiteY29" fmla="*/ 1466335 h 3501081"/>
                  <a:gd name="connsiteX30" fmla="*/ 1491049 w 3896497"/>
                  <a:gd name="connsiteY30" fmla="*/ 1556951 h 3501081"/>
                  <a:gd name="connsiteX31" fmla="*/ 1458097 w 3896497"/>
                  <a:gd name="connsiteY31" fmla="*/ 1639330 h 3501081"/>
                  <a:gd name="connsiteX32" fmla="*/ 1441622 w 3896497"/>
                  <a:gd name="connsiteY32" fmla="*/ 1680519 h 3501081"/>
                  <a:gd name="connsiteX33" fmla="*/ 1425146 w 3896497"/>
                  <a:gd name="connsiteY33" fmla="*/ 1705232 h 3501081"/>
                  <a:gd name="connsiteX34" fmla="*/ 1318054 w 3896497"/>
                  <a:gd name="connsiteY34" fmla="*/ 1795849 h 3501081"/>
                  <a:gd name="connsiteX35" fmla="*/ 1268627 w 3896497"/>
                  <a:gd name="connsiteY35" fmla="*/ 1828800 h 3501081"/>
                  <a:gd name="connsiteX36" fmla="*/ 1243913 w 3896497"/>
                  <a:gd name="connsiteY36" fmla="*/ 1853513 h 3501081"/>
                  <a:gd name="connsiteX37" fmla="*/ 1202724 w 3896497"/>
                  <a:gd name="connsiteY37" fmla="*/ 1869989 h 3501081"/>
                  <a:gd name="connsiteX38" fmla="*/ 1169773 w 3896497"/>
                  <a:gd name="connsiteY38" fmla="*/ 1886465 h 3501081"/>
                  <a:gd name="connsiteX39" fmla="*/ 1112108 w 3896497"/>
                  <a:gd name="connsiteY39" fmla="*/ 1902941 h 3501081"/>
                  <a:gd name="connsiteX40" fmla="*/ 1087395 w 3896497"/>
                  <a:gd name="connsiteY40" fmla="*/ 1911178 h 3501081"/>
                  <a:gd name="connsiteX41" fmla="*/ 939113 w 3896497"/>
                  <a:gd name="connsiteY41" fmla="*/ 1927654 h 3501081"/>
                  <a:gd name="connsiteX42" fmla="*/ 914400 w 3896497"/>
                  <a:gd name="connsiteY42" fmla="*/ 1935892 h 3501081"/>
                  <a:gd name="connsiteX43" fmla="*/ 881449 w 3896497"/>
                  <a:gd name="connsiteY43" fmla="*/ 1952368 h 3501081"/>
                  <a:gd name="connsiteX44" fmla="*/ 848497 w 3896497"/>
                  <a:gd name="connsiteY44" fmla="*/ 1960605 h 3501081"/>
                  <a:gd name="connsiteX45" fmla="*/ 815546 w 3896497"/>
                  <a:gd name="connsiteY45" fmla="*/ 1977081 h 3501081"/>
                  <a:gd name="connsiteX46" fmla="*/ 799070 w 3896497"/>
                  <a:gd name="connsiteY46" fmla="*/ 2001795 h 3501081"/>
                  <a:gd name="connsiteX47" fmla="*/ 774357 w 3896497"/>
                  <a:gd name="connsiteY47" fmla="*/ 2026508 h 3501081"/>
                  <a:gd name="connsiteX48" fmla="*/ 749643 w 3896497"/>
                  <a:gd name="connsiteY48" fmla="*/ 2059459 h 3501081"/>
                  <a:gd name="connsiteX49" fmla="*/ 659027 w 3896497"/>
                  <a:gd name="connsiteY49" fmla="*/ 2158313 h 3501081"/>
                  <a:gd name="connsiteX50" fmla="*/ 617838 w 3896497"/>
                  <a:gd name="connsiteY50" fmla="*/ 2207741 h 3501081"/>
                  <a:gd name="connsiteX51" fmla="*/ 601362 w 3896497"/>
                  <a:gd name="connsiteY51" fmla="*/ 2248930 h 3501081"/>
                  <a:gd name="connsiteX52" fmla="*/ 593124 w 3896497"/>
                  <a:gd name="connsiteY52" fmla="*/ 2281881 h 3501081"/>
                  <a:gd name="connsiteX53" fmla="*/ 576649 w 3896497"/>
                  <a:gd name="connsiteY53" fmla="*/ 2306595 h 3501081"/>
                  <a:gd name="connsiteX54" fmla="*/ 560173 w 3896497"/>
                  <a:gd name="connsiteY54" fmla="*/ 2339546 h 3501081"/>
                  <a:gd name="connsiteX55" fmla="*/ 518984 w 3896497"/>
                  <a:gd name="connsiteY55" fmla="*/ 2372497 h 3501081"/>
                  <a:gd name="connsiteX56" fmla="*/ 486032 w 3896497"/>
                  <a:gd name="connsiteY56" fmla="*/ 2413686 h 3501081"/>
                  <a:gd name="connsiteX57" fmla="*/ 453081 w 3896497"/>
                  <a:gd name="connsiteY57" fmla="*/ 2446638 h 3501081"/>
                  <a:gd name="connsiteX58" fmla="*/ 436605 w 3896497"/>
                  <a:gd name="connsiteY58" fmla="*/ 2471351 h 3501081"/>
                  <a:gd name="connsiteX59" fmla="*/ 411892 w 3896497"/>
                  <a:gd name="connsiteY59" fmla="*/ 2504303 h 3501081"/>
                  <a:gd name="connsiteX60" fmla="*/ 395416 w 3896497"/>
                  <a:gd name="connsiteY60" fmla="*/ 2537254 h 3501081"/>
                  <a:gd name="connsiteX61" fmla="*/ 362465 w 3896497"/>
                  <a:gd name="connsiteY61" fmla="*/ 2570205 h 3501081"/>
                  <a:gd name="connsiteX62" fmla="*/ 345989 w 3896497"/>
                  <a:gd name="connsiteY62" fmla="*/ 2603157 h 3501081"/>
                  <a:gd name="connsiteX63" fmla="*/ 271849 w 3896497"/>
                  <a:gd name="connsiteY63" fmla="*/ 2652584 h 3501081"/>
                  <a:gd name="connsiteX64" fmla="*/ 247135 w 3896497"/>
                  <a:gd name="connsiteY64" fmla="*/ 2685535 h 3501081"/>
                  <a:gd name="connsiteX65" fmla="*/ 172995 w 3896497"/>
                  <a:gd name="connsiteY65" fmla="*/ 2718486 h 3501081"/>
                  <a:gd name="connsiteX66" fmla="*/ 123568 w 3896497"/>
                  <a:gd name="connsiteY66" fmla="*/ 2734962 h 3501081"/>
                  <a:gd name="connsiteX67" fmla="*/ 98854 w 3896497"/>
                  <a:gd name="connsiteY67" fmla="*/ 2751438 h 3501081"/>
                  <a:gd name="connsiteX68" fmla="*/ 49427 w 3896497"/>
                  <a:gd name="connsiteY68" fmla="*/ 2776151 h 3501081"/>
                  <a:gd name="connsiteX69" fmla="*/ 0 w 3896497"/>
                  <a:gd name="connsiteY69" fmla="*/ 2792627 h 3501081"/>
                  <a:gd name="connsiteX70" fmla="*/ 16476 w 3896497"/>
                  <a:gd name="connsiteY70" fmla="*/ 2932670 h 3501081"/>
                  <a:gd name="connsiteX71" fmla="*/ 32951 w 3896497"/>
                  <a:gd name="connsiteY71" fmla="*/ 2982097 h 3501081"/>
                  <a:gd name="connsiteX72" fmla="*/ 57665 w 3896497"/>
                  <a:gd name="connsiteY72" fmla="*/ 2998573 h 3501081"/>
                  <a:gd name="connsiteX73" fmla="*/ 90616 w 3896497"/>
                  <a:gd name="connsiteY73" fmla="*/ 3039762 h 3501081"/>
                  <a:gd name="connsiteX74" fmla="*/ 98854 w 3896497"/>
                  <a:gd name="connsiteY74" fmla="*/ 3064476 h 3501081"/>
                  <a:gd name="connsiteX75" fmla="*/ 123568 w 3896497"/>
                  <a:gd name="connsiteY75" fmla="*/ 3080951 h 3501081"/>
                  <a:gd name="connsiteX76" fmla="*/ 148281 w 3896497"/>
                  <a:gd name="connsiteY76" fmla="*/ 3105665 h 3501081"/>
                  <a:gd name="connsiteX77" fmla="*/ 247135 w 3896497"/>
                  <a:gd name="connsiteY77" fmla="*/ 3138616 h 3501081"/>
                  <a:gd name="connsiteX78" fmla="*/ 304800 w 3896497"/>
                  <a:gd name="connsiteY78" fmla="*/ 3163330 h 3501081"/>
                  <a:gd name="connsiteX79" fmla="*/ 387178 w 3896497"/>
                  <a:gd name="connsiteY79" fmla="*/ 3196281 h 3501081"/>
                  <a:gd name="connsiteX80" fmla="*/ 428368 w 3896497"/>
                  <a:gd name="connsiteY80" fmla="*/ 3204519 h 3501081"/>
                  <a:gd name="connsiteX81" fmla="*/ 453081 w 3896497"/>
                  <a:gd name="connsiteY81" fmla="*/ 3212757 h 3501081"/>
                  <a:gd name="connsiteX82" fmla="*/ 543697 w 3896497"/>
                  <a:gd name="connsiteY82" fmla="*/ 3229232 h 3501081"/>
                  <a:gd name="connsiteX83" fmla="*/ 708454 w 3896497"/>
                  <a:gd name="connsiteY83" fmla="*/ 3237470 h 3501081"/>
                  <a:gd name="connsiteX84" fmla="*/ 840259 w 3896497"/>
                  <a:gd name="connsiteY84" fmla="*/ 3245708 h 3501081"/>
                  <a:gd name="connsiteX85" fmla="*/ 1186249 w 3896497"/>
                  <a:gd name="connsiteY85" fmla="*/ 3262184 h 3501081"/>
                  <a:gd name="connsiteX86" fmla="*/ 1301578 w 3896497"/>
                  <a:gd name="connsiteY86" fmla="*/ 3303373 h 3501081"/>
                  <a:gd name="connsiteX87" fmla="*/ 1326292 w 3896497"/>
                  <a:gd name="connsiteY87" fmla="*/ 3311611 h 3501081"/>
                  <a:gd name="connsiteX88" fmla="*/ 1375719 w 3896497"/>
                  <a:gd name="connsiteY88" fmla="*/ 3344562 h 3501081"/>
                  <a:gd name="connsiteX89" fmla="*/ 1400432 w 3896497"/>
                  <a:gd name="connsiteY89" fmla="*/ 3369276 h 3501081"/>
                  <a:gd name="connsiteX90" fmla="*/ 1449859 w 3896497"/>
                  <a:gd name="connsiteY90" fmla="*/ 3385751 h 3501081"/>
                  <a:gd name="connsiteX91" fmla="*/ 1474573 w 3896497"/>
                  <a:gd name="connsiteY91" fmla="*/ 3393989 h 3501081"/>
                  <a:gd name="connsiteX92" fmla="*/ 1499286 w 3896497"/>
                  <a:gd name="connsiteY92" fmla="*/ 3402227 h 3501081"/>
                  <a:gd name="connsiteX93" fmla="*/ 1540476 w 3896497"/>
                  <a:gd name="connsiteY93" fmla="*/ 3426941 h 3501081"/>
                  <a:gd name="connsiteX94" fmla="*/ 1589903 w 3896497"/>
                  <a:gd name="connsiteY94" fmla="*/ 3443416 h 3501081"/>
                  <a:gd name="connsiteX95" fmla="*/ 1762897 w 3896497"/>
                  <a:gd name="connsiteY95" fmla="*/ 3484605 h 3501081"/>
                  <a:gd name="connsiteX96" fmla="*/ 1828800 w 3896497"/>
                  <a:gd name="connsiteY96" fmla="*/ 3492843 h 3501081"/>
                  <a:gd name="connsiteX97" fmla="*/ 1869989 w 3896497"/>
                  <a:gd name="connsiteY97" fmla="*/ 3501081 h 3501081"/>
                  <a:gd name="connsiteX98" fmla="*/ 2125362 w 3896497"/>
                  <a:gd name="connsiteY98" fmla="*/ 3492843 h 3501081"/>
                  <a:gd name="connsiteX99" fmla="*/ 2232454 w 3896497"/>
                  <a:gd name="connsiteY99" fmla="*/ 3451654 h 3501081"/>
                  <a:gd name="connsiteX100" fmla="*/ 2347784 w 3896497"/>
                  <a:gd name="connsiteY100" fmla="*/ 3410465 h 3501081"/>
                  <a:gd name="connsiteX101" fmla="*/ 2372497 w 3896497"/>
                  <a:gd name="connsiteY101" fmla="*/ 3393989 h 3501081"/>
                  <a:gd name="connsiteX102" fmla="*/ 2430162 w 3896497"/>
                  <a:gd name="connsiteY102" fmla="*/ 3328086 h 3501081"/>
                  <a:gd name="connsiteX103" fmla="*/ 2430162 w 3896497"/>
                  <a:gd name="connsiteY103" fmla="*/ 2907957 h 3501081"/>
                  <a:gd name="connsiteX104" fmla="*/ 2438400 w 3896497"/>
                  <a:gd name="connsiteY104" fmla="*/ 2858530 h 3501081"/>
                  <a:gd name="connsiteX105" fmla="*/ 2454876 w 3896497"/>
                  <a:gd name="connsiteY105" fmla="*/ 2743200 h 3501081"/>
                  <a:gd name="connsiteX106" fmla="*/ 2504303 w 3896497"/>
                  <a:gd name="connsiteY106" fmla="*/ 2553730 h 3501081"/>
                  <a:gd name="connsiteX107" fmla="*/ 2520778 w 3896497"/>
                  <a:gd name="connsiteY107" fmla="*/ 2496065 h 3501081"/>
                  <a:gd name="connsiteX108" fmla="*/ 2545492 w 3896497"/>
                  <a:gd name="connsiteY108" fmla="*/ 2463113 h 3501081"/>
                  <a:gd name="connsiteX109" fmla="*/ 2570205 w 3896497"/>
                  <a:gd name="connsiteY109" fmla="*/ 2421924 h 3501081"/>
                  <a:gd name="connsiteX110" fmla="*/ 2660822 w 3896497"/>
                  <a:gd name="connsiteY110" fmla="*/ 2347784 h 3501081"/>
                  <a:gd name="connsiteX111" fmla="*/ 2685535 w 3896497"/>
                  <a:gd name="connsiteY111" fmla="*/ 2339546 h 3501081"/>
                  <a:gd name="connsiteX112" fmla="*/ 2743200 w 3896497"/>
                  <a:gd name="connsiteY112" fmla="*/ 2306595 h 3501081"/>
                  <a:gd name="connsiteX113" fmla="*/ 2792627 w 3896497"/>
                  <a:gd name="connsiteY113" fmla="*/ 2290119 h 3501081"/>
                  <a:gd name="connsiteX114" fmla="*/ 2850292 w 3896497"/>
                  <a:gd name="connsiteY114" fmla="*/ 2265405 h 3501081"/>
                  <a:gd name="connsiteX115" fmla="*/ 2949146 w 3896497"/>
                  <a:gd name="connsiteY115" fmla="*/ 2215978 h 3501081"/>
                  <a:gd name="connsiteX116" fmla="*/ 2998573 w 3896497"/>
                  <a:gd name="connsiteY116" fmla="*/ 2199503 h 3501081"/>
                  <a:gd name="connsiteX117" fmla="*/ 3031524 w 3896497"/>
                  <a:gd name="connsiteY117" fmla="*/ 2183027 h 3501081"/>
                  <a:gd name="connsiteX118" fmla="*/ 3080951 w 3896497"/>
                  <a:gd name="connsiteY118" fmla="*/ 2150076 h 3501081"/>
                  <a:gd name="connsiteX119" fmla="*/ 3105665 w 3896497"/>
                  <a:gd name="connsiteY119" fmla="*/ 2141838 h 3501081"/>
                  <a:gd name="connsiteX120" fmla="*/ 3138616 w 3896497"/>
                  <a:gd name="connsiteY120" fmla="*/ 2133600 h 3501081"/>
                  <a:gd name="connsiteX121" fmla="*/ 3204519 w 3896497"/>
                  <a:gd name="connsiteY121" fmla="*/ 2100649 h 3501081"/>
                  <a:gd name="connsiteX122" fmla="*/ 3270422 w 3896497"/>
                  <a:gd name="connsiteY122" fmla="*/ 2075935 h 3501081"/>
                  <a:gd name="connsiteX123" fmla="*/ 3328086 w 3896497"/>
                  <a:gd name="connsiteY123" fmla="*/ 2051222 h 3501081"/>
                  <a:gd name="connsiteX124" fmla="*/ 3352800 w 3896497"/>
                  <a:gd name="connsiteY124" fmla="*/ 2042984 h 3501081"/>
                  <a:gd name="connsiteX125" fmla="*/ 3393989 w 3896497"/>
                  <a:gd name="connsiteY125" fmla="*/ 2026508 h 3501081"/>
                  <a:gd name="connsiteX126" fmla="*/ 3418703 w 3896497"/>
                  <a:gd name="connsiteY126" fmla="*/ 2018270 h 3501081"/>
                  <a:gd name="connsiteX127" fmla="*/ 3492843 w 3896497"/>
                  <a:gd name="connsiteY127" fmla="*/ 1968843 h 3501081"/>
                  <a:gd name="connsiteX128" fmla="*/ 3566984 w 3896497"/>
                  <a:gd name="connsiteY128" fmla="*/ 1927654 h 3501081"/>
                  <a:gd name="connsiteX129" fmla="*/ 3591697 w 3896497"/>
                  <a:gd name="connsiteY129" fmla="*/ 1911178 h 3501081"/>
                  <a:gd name="connsiteX130" fmla="*/ 3616411 w 3896497"/>
                  <a:gd name="connsiteY130" fmla="*/ 1886465 h 3501081"/>
                  <a:gd name="connsiteX131" fmla="*/ 3723503 w 3896497"/>
                  <a:gd name="connsiteY131" fmla="*/ 1787611 h 3501081"/>
                  <a:gd name="connsiteX132" fmla="*/ 3756454 w 3896497"/>
                  <a:gd name="connsiteY132" fmla="*/ 1729946 h 3501081"/>
                  <a:gd name="connsiteX133" fmla="*/ 3789405 w 3896497"/>
                  <a:gd name="connsiteY133" fmla="*/ 1680519 h 3501081"/>
                  <a:gd name="connsiteX134" fmla="*/ 3838832 w 3896497"/>
                  <a:gd name="connsiteY134" fmla="*/ 1573427 h 3501081"/>
                  <a:gd name="connsiteX135" fmla="*/ 3855308 w 3896497"/>
                  <a:gd name="connsiteY135" fmla="*/ 1425146 h 3501081"/>
                  <a:gd name="connsiteX136" fmla="*/ 3863546 w 3896497"/>
                  <a:gd name="connsiteY136" fmla="*/ 1293341 h 3501081"/>
                  <a:gd name="connsiteX137" fmla="*/ 3896497 w 3896497"/>
                  <a:gd name="connsiteY137" fmla="*/ 1186249 h 3501081"/>
                  <a:gd name="connsiteX138" fmla="*/ 3888259 w 3896497"/>
                  <a:gd name="connsiteY138" fmla="*/ 963827 h 3501081"/>
                  <a:gd name="connsiteX139" fmla="*/ 3880022 w 3896497"/>
                  <a:gd name="connsiteY139" fmla="*/ 930876 h 3501081"/>
                  <a:gd name="connsiteX140" fmla="*/ 3871784 w 3896497"/>
                  <a:gd name="connsiteY140" fmla="*/ 387178 h 3501081"/>
                  <a:gd name="connsiteX141" fmla="*/ 3863546 w 3896497"/>
                  <a:gd name="connsiteY141" fmla="*/ 345989 h 3501081"/>
                  <a:gd name="connsiteX142" fmla="*/ 3781168 w 3896497"/>
                  <a:gd name="connsiteY142" fmla="*/ 238897 h 3501081"/>
                  <a:gd name="connsiteX143" fmla="*/ 3739978 w 3896497"/>
                  <a:gd name="connsiteY143" fmla="*/ 205946 h 3501081"/>
                  <a:gd name="connsiteX144" fmla="*/ 3698789 w 3896497"/>
                  <a:gd name="connsiteY144" fmla="*/ 156519 h 3501081"/>
                  <a:gd name="connsiteX145" fmla="*/ 3657600 w 3896497"/>
                  <a:gd name="connsiteY145" fmla="*/ 131805 h 3501081"/>
                  <a:gd name="connsiteX146" fmla="*/ 3534032 w 3896497"/>
                  <a:gd name="connsiteY146" fmla="*/ 49427 h 3501081"/>
                  <a:gd name="connsiteX147" fmla="*/ 3509319 w 3896497"/>
                  <a:gd name="connsiteY147" fmla="*/ 41189 h 3501081"/>
                  <a:gd name="connsiteX148" fmla="*/ 3484605 w 3896497"/>
                  <a:gd name="connsiteY148" fmla="*/ 24713 h 3501081"/>
                  <a:gd name="connsiteX149" fmla="*/ 3426940 w 3896497"/>
                  <a:gd name="connsiteY149" fmla="*/ 0 h 3501081"/>
                  <a:gd name="connsiteX150" fmla="*/ 3237470 w 3896497"/>
                  <a:gd name="connsiteY150" fmla="*/ 24713 h 3501081"/>
                  <a:gd name="connsiteX151" fmla="*/ 3188043 w 3896497"/>
                  <a:gd name="connsiteY151" fmla="*/ 41189 h 3501081"/>
                  <a:gd name="connsiteX152" fmla="*/ 3163330 w 3896497"/>
                  <a:gd name="connsiteY152" fmla="*/ 49427 h 3501081"/>
                  <a:gd name="connsiteX153" fmla="*/ 3130378 w 3896497"/>
                  <a:gd name="connsiteY153" fmla="*/ 57665 h 3501081"/>
                  <a:gd name="connsiteX154" fmla="*/ 3056238 w 3896497"/>
                  <a:gd name="connsiteY154" fmla="*/ 82378 h 3501081"/>
                  <a:gd name="connsiteX155" fmla="*/ 3031524 w 3896497"/>
                  <a:gd name="connsiteY155" fmla="*/ 90616 h 3501081"/>
                  <a:gd name="connsiteX156" fmla="*/ 2940908 w 3896497"/>
                  <a:gd name="connsiteY156" fmla="*/ 115330 h 3501081"/>
                  <a:gd name="connsiteX157" fmla="*/ 2932670 w 3896497"/>
                  <a:gd name="connsiteY157" fmla="*/ 164757 h 3501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3896497" h="3501081">
                    <a:moveTo>
                      <a:pt x="2932670" y="164757"/>
                    </a:moveTo>
                    <a:cubicBezTo>
                      <a:pt x="2906584" y="174368"/>
                      <a:pt x="2832931" y="163287"/>
                      <a:pt x="2784389" y="172995"/>
                    </a:cubicBezTo>
                    <a:cubicBezTo>
                      <a:pt x="2774681" y="174937"/>
                      <a:pt x="2774356" y="190191"/>
                      <a:pt x="2767913" y="197708"/>
                    </a:cubicBezTo>
                    <a:cubicBezTo>
                      <a:pt x="2757804" y="209502"/>
                      <a:pt x="2744666" y="218530"/>
                      <a:pt x="2734962" y="230659"/>
                    </a:cubicBezTo>
                    <a:cubicBezTo>
                      <a:pt x="2722592" y="246121"/>
                      <a:pt x="2711493" y="262703"/>
                      <a:pt x="2702011" y="280086"/>
                    </a:cubicBezTo>
                    <a:cubicBezTo>
                      <a:pt x="2692186" y="298098"/>
                      <a:pt x="2674825" y="353405"/>
                      <a:pt x="2669059" y="370703"/>
                    </a:cubicBezTo>
                    <a:cubicBezTo>
                      <a:pt x="2653277" y="481189"/>
                      <a:pt x="2668643" y="381234"/>
                      <a:pt x="2652584" y="469557"/>
                    </a:cubicBezTo>
                    <a:cubicBezTo>
                      <a:pt x="2649596" y="485991"/>
                      <a:pt x="2648741" y="502870"/>
                      <a:pt x="2644346" y="518984"/>
                    </a:cubicBezTo>
                    <a:cubicBezTo>
                      <a:pt x="2640455" y="533250"/>
                      <a:pt x="2632923" y="546276"/>
                      <a:pt x="2627870" y="560173"/>
                    </a:cubicBezTo>
                    <a:cubicBezTo>
                      <a:pt x="2621935" y="576494"/>
                      <a:pt x="2615964" y="592845"/>
                      <a:pt x="2611395" y="609600"/>
                    </a:cubicBezTo>
                    <a:cubicBezTo>
                      <a:pt x="2607711" y="623108"/>
                      <a:pt x="2605662" y="637013"/>
                      <a:pt x="2603157" y="650789"/>
                    </a:cubicBezTo>
                    <a:cubicBezTo>
                      <a:pt x="2600169" y="667223"/>
                      <a:pt x="2599314" y="684102"/>
                      <a:pt x="2594919" y="700216"/>
                    </a:cubicBezTo>
                    <a:cubicBezTo>
                      <a:pt x="2591028" y="714482"/>
                      <a:pt x="2583935" y="727675"/>
                      <a:pt x="2578443" y="741405"/>
                    </a:cubicBezTo>
                    <a:cubicBezTo>
                      <a:pt x="2575697" y="755135"/>
                      <a:pt x="2572710" y="768819"/>
                      <a:pt x="2570205" y="782595"/>
                    </a:cubicBezTo>
                    <a:cubicBezTo>
                      <a:pt x="2567217" y="799028"/>
                      <a:pt x="2567676" y="816325"/>
                      <a:pt x="2561968" y="832022"/>
                    </a:cubicBezTo>
                    <a:cubicBezTo>
                      <a:pt x="2556496" y="847070"/>
                      <a:pt x="2543880" y="858635"/>
                      <a:pt x="2537254" y="873211"/>
                    </a:cubicBezTo>
                    <a:cubicBezTo>
                      <a:pt x="2530067" y="889021"/>
                      <a:pt x="2529713" y="907746"/>
                      <a:pt x="2520778" y="922638"/>
                    </a:cubicBezTo>
                    <a:cubicBezTo>
                      <a:pt x="2512786" y="935958"/>
                      <a:pt x="2498147" y="943979"/>
                      <a:pt x="2487827" y="955589"/>
                    </a:cubicBezTo>
                    <a:cubicBezTo>
                      <a:pt x="2476146" y="968730"/>
                      <a:pt x="2466638" y="983709"/>
                      <a:pt x="2454876" y="996778"/>
                    </a:cubicBezTo>
                    <a:cubicBezTo>
                      <a:pt x="2430883" y="1023437"/>
                      <a:pt x="2402018" y="1050255"/>
                      <a:pt x="2372497" y="1070919"/>
                    </a:cubicBezTo>
                    <a:cubicBezTo>
                      <a:pt x="2344357" y="1090617"/>
                      <a:pt x="2322412" y="1101343"/>
                      <a:pt x="2290119" y="1112108"/>
                    </a:cubicBezTo>
                    <a:cubicBezTo>
                      <a:pt x="2279378" y="1115688"/>
                      <a:pt x="2268480" y="1119884"/>
                      <a:pt x="2257168" y="1120346"/>
                    </a:cubicBezTo>
                    <a:cubicBezTo>
                      <a:pt x="2133673" y="1125387"/>
                      <a:pt x="2010033" y="1125838"/>
                      <a:pt x="1886465" y="1128584"/>
                    </a:cubicBezTo>
                    <a:cubicBezTo>
                      <a:pt x="1853514" y="1134076"/>
                      <a:pt x="1818447" y="1132210"/>
                      <a:pt x="1787611" y="1145059"/>
                    </a:cubicBezTo>
                    <a:cubicBezTo>
                      <a:pt x="1752903" y="1159521"/>
                      <a:pt x="1694720" y="1181105"/>
                      <a:pt x="1655805" y="1202724"/>
                    </a:cubicBezTo>
                    <a:cubicBezTo>
                      <a:pt x="1641808" y="1210500"/>
                      <a:pt x="1628346" y="1219200"/>
                      <a:pt x="1614616" y="1227438"/>
                    </a:cubicBezTo>
                    <a:cubicBezTo>
                      <a:pt x="1603632" y="1241168"/>
                      <a:pt x="1593243" y="1255395"/>
                      <a:pt x="1581665" y="1268627"/>
                    </a:cubicBezTo>
                    <a:cubicBezTo>
                      <a:pt x="1573993" y="1277395"/>
                      <a:pt x="1562474" y="1283083"/>
                      <a:pt x="1556951" y="1293341"/>
                    </a:cubicBezTo>
                    <a:cubicBezTo>
                      <a:pt x="1542930" y="1319381"/>
                      <a:pt x="1524000" y="1375719"/>
                      <a:pt x="1524000" y="1375719"/>
                    </a:cubicBezTo>
                    <a:cubicBezTo>
                      <a:pt x="1499725" y="1521366"/>
                      <a:pt x="1530552" y="1339686"/>
                      <a:pt x="1507524" y="1466335"/>
                    </a:cubicBezTo>
                    <a:cubicBezTo>
                      <a:pt x="1505866" y="1475453"/>
                      <a:pt x="1495116" y="1544750"/>
                      <a:pt x="1491049" y="1556951"/>
                    </a:cubicBezTo>
                    <a:cubicBezTo>
                      <a:pt x="1481697" y="1585008"/>
                      <a:pt x="1469081" y="1611870"/>
                      <a:pt x="1458097" y="1639330"/>
                    </a:cubicBezTo>
                    <a:cubicBezTo>
                      <a:pt x="1452605" y="1653060"/>
                      <a:pt x="1449825" y="1668215"/>
                      <a:pt x="1441622" y="1680519"/>
                    </a:cubicBezTo>
                    <a:cubicBezTo>
                      <a:pt x="1436130" y="1688757"/>
                      <a:pt x="1431589" y="1697715"/>
                      <a:pt x="1425146" y="1705232"/>
                    </a:cubicBezTo>
                    <a:cubicBezTo>
                      <a:pt x="1397943" y="1736969"/>
                      <a:pt x="1348250" y="1775718"/>
                      <a:pt x="1318054" y="1795849"/>
                    </a:cubicBezTo>
                    <a:cubicBezTo>
                      <a:pt x="1301578" y="1806833"/>
                      <a:pt x="1284257" y="1816643"/>
                      <a:pt x="1268627" y="1828800"/>
                    </a:cubicBezTo>
                    <a:cubicBezTo>
                      <a:pt x="1259431" y="1835952"/>
                      <a:pt x="1253792" y="1847339"/>
                      <a:pt x="1243913" y="1853513"/>
                    </a:cubicBezTo>
                    <a:cubicBezTo>
                      <a:pt x="1231373" y="1861350"/>
                      <a:pt x="1216237" y="1863983"/>
                      <a:pt x="1202724" y="1869989"/>
                    </a:cubicBezTo>
                    <a:cubicBezTo>
                      <a:pt x="1191502" y="1874977"/>
                      <a:pt x="1181060" y="1881628"/>
                      <a:pt x="1169773" y="1886465"/>
                    </a:cubicBezTo>
                    <a:cubicBezTo>
                      <a:pt x="1150025" y="1894929"/>
                      <a:pt x="1133005" y="1896971"/>
                      <a:pt x="1112108" y="1902941"/>
                    </a:cubicBezTo>
                    <a:cubicBezTo>
                      <a:pt x="1103759" y="1905326"/>
                      <a:pt x="1095938" y="1909625"/>
                      <a:pt x="1087395" y="1911178"/>
                    </a:cubicBezTo>
                    <a:cubicBezTo>
                      <a:pt x="1058887" y="1916361"/>
                      <a:pt x="962772" y="1925288"/>
                      <a:pt x="939113" y="1927654"/>
                    </a:cubicBezTo>
                    <a:cubicBezTo>
                      <a:pt x="930875" y="1930400"/>
                      <a:pt x="922381" y="1932471"/>
                      <a:pt x="914400" y="1935892"/>
                    </a:cubicBezTo>
                    <a:cubicBezTo>
                      <a:pt x="903113" y="1940730"/>
                      <a:pt x="892947" y="1948056"/>
                      <a:pt x="881449" y="1952368"/>
                    </a:cubicBezTo>
                    <a:cubicBezTo>
                      <a:pt x="870848" y="1956343"/>
                      <a:pt x="859481" y="1957859"/>
                      <a:pt x="848497" y="1960605"/>
                    </a:cubicBezTo>
                    <a:cubicBezTo>
                      <a:pt x="837513" y="1966097"/>
                      <a:pt x="824980" y="1969219"/>
                      <a:pt x="815546" y="1977081"/>
                    </a:cubicBezTo>
                    <a:cubicBezTo>
                      <a:pt x="807940" y="1983419"/>
                      <a:pt x="805408" y="1994189"/>
                      <a:pt x="799070" y="2001795"/>
                    </a:cubicBezTo>
                    <a:cubicBezTo>
                      <a:pt x="791612" y="2010745"/>
                      <a:pt x="781939" y="2017663"/>
                      <a:pt x="774357" y="2026508"/>
                    </a:cubicBezTo>
                    <a:cubicBezTo>
                      <a:pt x="765422" y="2036932"/>
                      <a:pt x="758337" y="2048833"/>
                      <a:pt x="749643" y="2059459"/>
                    </a:cubicBezTo>
                    <a:cubicBezTo>
                      <a:pt x="652730" y="2177907"/>
                      <a:pt x="744846" y="2063911"/>
                      <a:pt x="659027" y="2158313"/>
                    </a:cubicBezTo>
                    <a:cubicBezTo>
                      <a:pt x="644600" y="2174182"/>
                      <a:pt x="631568" y="2191265"/>
                      <a:pt x="617838" y="2207741"/>
                    </a:cubicBezTo>
                    <a:cubicBezTo>
                      <a:pt x="612346" y="2221471"/>
                      <a:pt x="606038" y="2234902"/>
                      <a:pt x="601362" y="2248930"/>
                    </a:cubicBezTo>
                    <a:cubicBezTo>
                      <a:pt x="597782" y="2259671"/>
                      <a:pt x="597584" y="2271475"/>
                      <a:pt x="593124" y="2281881"/>
                    </a:cubicBezTo>
                    <a:cubicBezTo>
                      <a:pt x="589224" y="2290981"/>
                      <a:pt x="581561" y="2297999"/>
                      <a:pt x="576649" y="2306595"/>
                    </a:cubicBezTo>
                    <a:cubicBezTo>
                      <a:pt x="570556" y="2317257"/>
                      <a:pt x="568260" y="2330304"/>
                      <a:pt x="560173" y="2339546"/>
                    </a:cubicBezTo>
                    <a:cubicBezTo>
                      <a:pt x="548595" y="2352778"/>
                      <a:pt x="531417" y="2360064"/>
                      <a:pt x="518984" y="2372497"/>
                    </a:cubicBezTo>
                    <a:cubicBezTo>
                      <a:pt x="506551" y="2384930"/>
                      <a:pt x="497713" y="2400545"/>
                      <a:pt x="486032" y="2413686"/>
                    </a:cubicBezTo>
                    <a:cubicBezTo>
                      <a:pt x="475712" y="2425296"/>
                      <a:pt x="463190" y="2434844"/>
                      <a:pt x="453081" y="2446638"/>
                    </a:cubicBezTo>
                    <a:cubicBezTo>
                      <a:pt x="446638" y="2454155"/>
                      <a:pt x="442360" y="2463295"/>
                      <a:pt x="436605" y="2471351"/>
                    </a:cubicBezTo>
                    <a:cubicBezTo>
                      <a:pt x="428625" y="2482523"/>
                      <a:pt x="419169" y="2492660"/>
                      <a:pt x="411892" y="2504303"/>
                    </a:cubicBezTo>
                    <a:cubicBezTo>
                      <a:pt x="405384" y="2514717"/>
                      <a:pt x="402784" y="2527430"/>
                      <a:pt x="395416" y="2537254"/>
                    </a:cubicBezTo>
                    <a:cubicBezTo>
                      <a:pt x="386096" y="2549681"/>
                      <a:pt x="371785" y="2557778"/>
                      <a:pt x="362465" y="2570205"/>
                    </a:cubicBezTo>
                    <a:cubicBezTo>
                      <a:pt x="355097" y="2580029"/>
                      <a:pt x="353981" y="2593833"/>
                      <a:pt x="345989" y="2603157"/>
                    </a:cubicBezTo>
                    <a:cubicBezTo>
                      <a:pt x="333878" y="2617287"/>
                      <a:pt x="285569" y="2644352"/>
                      <a:pt x="271849" y="2652584"/>
                    </a:cubicBezTo>
                    <a:cubicBezTo>
                      <a:pt x="263611" y="2663568"/>
                      <a:pt x="256843" y="2675827"/>
                      <a:pt x="247135" y="2685535"/>
                    </a:cubicBezTo>
                    <a:cubicBezTo>
                      <a:pt x="227551" y="2705119"/>
                      <a:pt x="197470" y="2710328"/>
                      <a:pt x="172995" y="2718486"/>
                    </a:cubicBezTo>
                    <a:cubicBezTo>
                      <a:pt x="172994" y="2718486"/>
                      <a:pt x="123569" y="2734961"/>
                      <a:pt x="123568" y="2734962"/>
                    </a:cubicBezTo>
                    <a:cubicBezTo>
                      <a:pt x="115330" y="2740454"/>
                      <a:pt x="107509" y="2746630"/>
                      <a:pt x="98854" y="2751438"/>
                    </a:cubicBezTo>
                    <a:cubicBezTo>
                      <a:pt x="82752" y="2760384"/>
                      <a:pt x="66430" y="2769066"/>
                      <a:pt x="49427" y="2776151"/>
                    </a:cubicBezTo>
                    <a:cubicBezTo>
                      <a:pt x="33396" y="2782831"/>
                      <a:pt x="0" y="2792627"/>
                      <a:pt x="0" y="2792627"/>
                    </a:cubicBezTo>
                    <a:cubicBezTo>
                      <a:pt x="2050" y="2813128"/>
                      <a:pt x="10048" y="2904817"/>
                      <a:pt x="16476" y="2932670"/>
                    </a:cubicBezTo>
                    <a:cubicBezTo>
                      <a:pt x="20381" y="2949592"/>
                      <a:pt x="18501" y="2972464"/>
                      <a:pt x="32951" y="2982097"/>
                    </a:cubicBezTo>
                    <a:lnTo>
                      <a:pt x="57665" y="2998573"/>
                    </a:lnTo>
                    <a:cubicBezTo>
                      <a:pt x="78372" y="3060692"/>
                      <a:pt x="48031" y="2986529"/>
                      <a:pt x="90616" y="3039762"/>
                    </a:cubicBezTo>
                    <a:cubicBezTo>
                      <a:pt x="96041" y="3046543"/>
                      <a:pt x="93429" y="3057695"/>
                      <a:pt x="98854" y="3064476"/>
                    </a:cubicBezTo>
                    <a:cubicBezTo>
                      <a:pt x="105039" y="3072207"/>
                      <a:pt x="115962" y="3074613"/>
                      <a:pt x="123568" y="3080951"/>
                    </a:cubicBezTo>
                    <a:cubicBezTo>
                      <a:pt x="132518" y="3088409"/>
                      <a:pt x="138801" y="3098893"/>
                      <a:pt x="148281" y="3105665"/>
                    </a:cubicBezTo>
                    <a:cubicBezTo>
                      <a:pt x="176930" y="3126129"/>
                      <a:pt x="214596" y="3130482"/>
                      <a:pt x="247135" y="3138616"/>
                    </a:cubicBezTo>
                    <a:cubicBezTo>
                      <a:pt x="310704" y="3170402"/>
                      <a:pt x="252277" y="3143129"/>
                      <a:pt x="304800" y="3163330"/>
                    </a:cubicBezTo>
                    <a:cubicBezTo>
                      <a:pt x="332403" y="3173947"/>
                      <a:pt x="358178" y="3190481"/>
                      <a:pt x="387178" y="3196281"/>
                    </a:cubicBezTo>
                    <a:cubicBezTo>
                      <a:pt x="400908" y="3199027"/>
                      <a:pt x="414784" y="3201123"/>
                      <a:pt x="428368" y="3204519"/>
                    </a:cubicBezTo>
                    <a:cubicBezTo>
                      <a:pt x="436792" y="3206625"/>
                      <a:pt x="444657" y="3210651"/>
                      <a:pt x="453081" y="3212757"/>
                    </a:cubicBezTo>
                    <a:cubicBezTo>
                      <a:pt x="466537" y="3216121"/>
                      <a:pt x="533081" y="3228415"/>
                      <a:pt x="543697" y="3229232"/>
                    </a:cubicBezTo>
                    <a:cubicBezTo>
                      <a:pt x="598523" y="3233449"/>
                      <a:pt x="653551" y="3234420"/>
                      <a:pt x="708454" y="3237470"/>
                    </a:cubicBezTo>
                    <a:lnTo>
                      <a:pt x="840259" y="3245708"/>
                    </a:lnTo>
                    <a:cubicBezTo>
                      <a:pt x="1313846" y="3268810"/>
                      <a:pt x="827257" y="3241067"/>
                      <a:pt x="1186249" y="3262184"/>
                    </a:cubicBezTo>
                    <a:cubicBezTo>
                      <a:pt x="1280731" y="3293677"/>
                      <a:pt x="1188617" y="3262295"/>
                      <a:pt x="1301578" y="3303373"/>
                    </a:cubicBezTo>
                    <a:cubicBezTo>
                      <a:pt x="1309739" y="3306341"/>
                      <a:pt x="1318701" y="3307394"/>
                      <a:pt x="1326292" y="3311611"/>
                    </a:cubicBezTo>
                    <a:cubicBezTo>
                      <a:pt x="1343601" y="3321227"/>
                      <a:pt x="1361718" y="3330560"/>
                      <a:pt x="1375719" y="3344562"/>
                    </a:cubicBezTo>
                    <a:cubicBezTo>
                      <a:pt x="1383957" y="3352800"/>
                      <a:pt x="1390248" y="3363618"/>
                      <a:pt x="1400432" y="3369276"/>
                    </a:cubicBezTo>
                    <a:cubicBezTo>
                      <a:pt x="1415613" y="3377710"/>
                      <a:pt x="1433383" y="3380259"/>
                      <a:pt x="1449859" y="3385751"/>
                    </a:cubicBezTo>
                    <a:lnTo>
                      <a:pt x="1474573" y="3393989"/>
                    </a:lnTo>
                    <a:cubicBezTo>
                      <a:pt x="1482811" y="3396735"/>
                      <a:pt x="1491840" y="3397759"/>
                      <a:pt x="1499286" y="3402227"/>
                    </a:cubicBezTo>
                    <a:cubicBezTo>
                      <a:pt x="1513016" y="3410465"/>
                      <a:pt x="1525899" y="3420315"/>
                      <a:pt x="1540476" y="3426941"/>
                    </a:cubicBezTo>
                    <a:cubicBezTo>
                      <a:pt x="1556286" y="3434127"/>
                      <a:pt x="1573055" y="3439204"/>
                      <a:pt x="1589903" y="3443416"/>
                    </a:cubicBezTo>
                    <a:cubicBezTo>
                      <a:pt x="1623764" y="3451881"/>
                      <a:pt x="1722349" y="3477450"/>
                      <a:pt x="1762897" y="3484605"/>
                    </a:cubicBezTo>
                    <a:cubicBezTo>
                      <a:pt x="1784699" y="3488452"/>
                      <a:pt x="1806919" y="3489477"/>
                      <a:pt x="1828800" y="3492843"/>
                    </a:cubicBezTo>
                    <a:cubicBezTo>
                      <a:pt x="1842639" y="3494972"/>
                      <a:pt x="1856259" y="3498335"/>
                      <a:pt x="1869989" y="3501081"/>
                    </a:cubicBezTo>
                    <a:cubicBezTo>
                      <a:pt x="1955113" y="3498335"/>
                      <a:pt x="2040458" y="3499546"/>
                      <a:pt x="2125362" y="3492843"/>
                    </a:cubicBezTo>
                    <a:cubicBezTo>
                      <a:pt x="2174951" y="3488928"/>
                      <a:pt x="2188909" y="3469072"/>
                      <a:pt x="2232454" y="3451654"/>
                    </a:cubicBezTo>
                    <a:cubicBezTo>
                      <a:pt x="2270356" y="3436493"/>
                      <a:pt x="2310037" y="3426008"/>
                      <a:pt x="2347784" y="3410465"/>
                    </a:cubicBezTo>
                    <a:cubicBezTo>
                      <a:pt x="2356939" y="3406695"/>
                      <a:pt x="2364891" y="3400327"/>
                      <a:pt x="2372497" y="3393989"/>
                    </a:cubicBezTo>
                    <a:cubicBezTo>
                      <a:pt x="2394790" y="3375412"/>
                      <a:pt x="2412352" y="3350349"/>
                      <a:pt x="2430162" y="3328086"/>
                    </a:cubicBezTo>
                    <a:cubicBezTo>
                      <a:pt x="2413218" y="3141707"/>
                      <a:pt x="2416668" y="3218313"/>
                      <a:pt x="2430162" y="2907957"/>
                    </a:cubicBezTo>
                    <a:cubicBezTo>
                      <a:pt x="2430888" y="2891270"/>
                      <a:pt x="2435922" y="2875048"/>
                      <a:pt x="2438400" y="2858530"/>
                    </a:cubicBezTo>
                    <a:cubicBezTo>
                      <a:pt x="2444161" y="2820126"/>
                      <a:pt x="2450059" y="2781734"/>
                      <a:pt x="2454876" y="2743200"/>
                    </a:cubicBezTo>
                    <a:cubicBezTo>
                      <a:pt x="2474097" y="2589427"/>
                      <a:pt x="2449383" y="2649838"/>
                      <a:pt x="2504303" y="2553730"/>
                    </a:cubicBezTo>
                    <a:cubicBezTo>
                      <a:pt x="2509795" y="2534508"/>
                      <a:pt x="2512506" y="2514264"/>
                      <a:pt x="2520778" y="2496065"/>
                    </a:cubicBezTo>
                    <a:cubicBezTo>
                      <a:pt x="2526459" y="2483566"/>
                      <a:pt x="2537876" y="2474537"/>
                      <a:pt x="2545492" y="2463113"/>
                    </a:cubicBezTo>
                    <a:cubicBezTo>
                      <a:pt x="2554373" y="2449791"/>
                      <a:pt x="2560375" y="2434563"/>
                      <a:pt x="2570205" y="2421924"/>
                    </a:cubicBezTo>
                    <a:cubicBezTo>
                      <a:pt x="2591464" y="2394592"/>
                      <a:pt x="2633699" y="2364058"/>
                      <a:pt x="2660822" y="2347784"/>
                    </a:cubicBezTo>
                    <a:cubicBezTo>
                      <a:pt x="2668268" y="2343316"/>
                      <a:pt x="2677768" y="2343429"/>
                      <a:pt x="2685535" y="2339546"/>
                    </a:cubicBezTo>
                    <a:cubicBezTo>
                      <a:pt x="2744977" y="2309824"/>
                      <a:pt x="2670993" y="2335478"/>
                      <a:pt x="2743200" y="2306595"/>
                    </a:cubicBezTo>
                    <a:cubicBezTo>
                      <a:pt x="2759325" y="2300145"/>
                      <a:pt x="2776418" y="2296353"/>
                      <a:pt x="2792627" y="2290119"/>
                    </a:cubicBezTo>
                    <a:cubicBezTo>
                      <a:pt x="2812146" y="2282612"/>
                      <a:pt x="2831393" y="2274357"/>
                      <a:pt x="2850292" y="2265405"/>
                    </a:cubicBezTo>
                    <a:cubicBezTo>
                      <a:pt x="2883586" y="2249634"/>
                      <a:pt x="2914196" y="2227628"/>
                      <a:pt x="2949146" y="2215978"/>
                    </a:cubicBezTo>
                    <a:cubicBezTo>
                      <a:pt x="2965622" y="2210486"/>
                      <a:pt x="2982448" y="2205953"/>
                      <a:pt x="2998573" y="2199503"/>
                    </a:cubicBezTo>
                    <a:cubicBezTo>
                      <a:pt x="3009975" y="2194942"/>
                      <a:pt x="3020994" y="2189345"/>
                      <a:pt x="3031524" y="2183027"/>
                    </a:cubicBezTo>
                    <a:cubicBezTo>
                      <a:pt x="3048503" y="2172839"/>
                      <a:pt x="3062166" y="2156338"/>
                      <a:pt x="3080951" y="2150076"/>
                    </a:cubicBezTo>
                    <a:cubicBezTo>
                      <a:pt x="3089189" y="2147330"/>
                      <a:pt x="3097316" y="2144224"/>
                      <a:pt x="3105665" y="2141838"/>
                    </a:cubicBezTo>
                    <a:cubicBezTo>
                      <a:pt x="3116551" y="2138728"/>
                      <a:pt x="3128165" y="2137954"/>
                      <a:pt x="3138616" y="2133600"/>
                    </a:cubicBezTo>
                    <a:cubicBezTo>
                      <a:pt x="3161287" y="2124154"/>
                      <a:pt x="3182018" y="2110493"/>
                      <a:pt x="3204519" y="2100649"/>
                    </a:cubicBezTo>
                    <a:cubicBezTo>
                      <a:pt x="3226013" y="2091245"/>
                      <a:pt x="3248639" y="2084648"/>
                      <a:pt x="3270422" y="2075935"/>
                    </a:cubicBezTo>
                    <a:cubicBezTo>
                      <a:pt x="3289838" y="2068168"/>
                      <a:pt x="3308670" y="2058989"/>
                      <a:pt x="3328086" y="2051222"/>
                    </a:cubicBezTo>
                    <a:cubicBezTo>
                      <a:pt x="3336149" y="2047997"/>
                      <a:pt x="3344669" y="2046033"/>
                      <a:pt x="3352800" y="2042984"/>
                    </a:cubicBezTo>
                    <a:cubicBezTo>
                      <a:pt x="3366646" y="2037792"/>
                      <a:pt x="3380143" y="2031700"/>
                      <a:pt x="3393989" y="2026508"/>
                    </a:cubicBezTo>
                    <a:cubicBezTo>
                      <a:pt x="3402120" y="2023459"/>
                      <a:pt x="3411202" y="2022645"/>
                      <a:pt x="3418703" y="2018270"/>
                    </a:cubicBezTo>
                    <a:cubicBezTo>
                      <a:pt x="3444359" y="2003304"/>
                      <a:pt x="3464665" y="1978236"/>
                      <a:pt x="3492843" y="1968843"/>
                    </a:cubicBezTo>
                    <a:cubicBezTo>
                      <a:pt x="3536341" y="1954344"/>
                      <a:pt x="3510334" y="1965421"/>
                      <a:pt x="3566984" y="1927654"/>
                    </a:cubicBezTo>
                    <a:cubicBezTo>
                      <a:pt x="3575222" y="1922162"/>
                      <a:pt x="3584696" y="1918179"/>
                      <a:pt x="3591697" y="1911178"/>
                    </a:cubicBezTo>
                    <a:cubicBezTo>
                      <a:pt x="3599935" y="1902940"/>
                      <a:pt x="3607791" y="1894302"/>
                      <a:pt x="3616411" y="1886465"/>
                    </a:cubicBezTo>
                    <a:cubicBezTo>
                      <a:pt x="3651850" y="1854248"/>
                      <a:pt x="3691657" y="1824007"/>
                      <a:pt x="3723503" y="1787611"/>
                    </a:cubicBezTo>
                    <a:cubicBezTo>
                      <a:pt x="3741631" y="1766893"/>
                      <a:pt x="3741948" y="1754123"/>
                      <a:pt x="3756454" y="1729946"/>
                    </a:cubicBezTo>
                    <a:cubicBezTo>
                      <a:pt x="3766642" y="1712967"/>
                      <a:pt x="3779428" y="1697623"/>
                      <a:pt x="3789405" y="1680519"/>
                    </a:cubicBezTo>
                    <a:cubicBezTo>
                      <a:pt x="3807752" y="1649067"/>
                      <a:pt x="3824709" y="1606381"/>
                      <a:pt x="3838832" y="1573427"/>
                    </a:cubicBezTo>
                    <a:cubicBezTo>
                      <a:pt x="3851291" y="1498677"/>
                      <a:pt x="3848089" y="1526208"/>
                      <a:pt x="3855308" y="1425146"/>
                    </a:cubicBezTo>
                    <a:cubicBezTo>
                      <a:pt x="3858444" y="1381237"/>
                      <a:pt x="3857852" y="1336992"/>
                      <a:pt x="3863546" y="1293341"/>
                    </a:cubicBezTo>
                    <a:cubicBezTo>
                      <a:pt x="3865822" y="1275894"/>
                      <a:pt x="3890182" y="1205196"/>
                      <a:pt x="3896497" y="1186249"/>
                    </a:cubicBezTo>
                    <a:cubicBezTo>
                      <a:pt x="3893751" y="1112108"/>
                      <a:pt x="3893035" y="1037865"/>
                      <a:pt x="3888259" y="963827"/>
                    </a:cubicBezTo>
                    <a:cubicBezTo>
                      <a:pt x="3887530" y="952529"/>
                      <a:pt x="3880345" y="942193"/>
                      <a:pt x="3880022" y="930876"/>
                    </a:cubicBezTo>
                    <a:cubicBezTo>
                      <a:pt x="3874846" y="749696"/>
                      <a:pt x="3876888" y="568360"/>
                      <a:pt x="3871784" y="387178"/>
                    </a:cubicBezTo>
                    <a:cubicBezTo>
                      <a:pt x="3871390" y="373182"/>
                      <a:pt x="3869340" y="358736"/>
                      <a:pt x="3863546" y="345989"/>
                    </a:cubicBezTo>
                    <a:cubicBezTo>
                      <a:pt x="3850734" y="317803"/>
                      <a:pt x="3799779" y="257508"/>
                      <a:pt x="3781168" y="238897"/>
                    </a:cubicBezTo>
                    <a:cubicBezTo>
                      <a:pt x="3768735" y="226464"/>
                      <a:pt x="3752411" y="218379"/>
                      <a:pt x="3739978" y="205946"/>
                    </a:cubicBezTo>
                    <a:cubicBezTo>
                      <a:pt x="3724813" y="190781"/>
                      <a:pt x="3714730" y="170866"/>
                      <a:pt x="3698789" y="156519"/>
                    </a:cubicBezTo>
                    <a:cubicBezTo>
                      <a:pt x="3686888" y="145808"/>
                      <a:pt x="3670922" y="140687"/>
                      <a:pt x="3657600" y="131805"/>
                    </a:cubicBezTo>
                    <a:cubicBezTo>
                      <a:pt x="3599343" y="92967"/>
                      <a:pt x="3597497" y="84045"/>
                      <a:pt x="3534032" y="49427"/>
                    </a:cubicBezTo>
                    <a:cubicBezTo>
                      <a:pt x="3526409" y="45269"/>
                      <a:pt x="3517086" y="45072"/>
                      <a:pt x="3509319" y="41189"/>
                    </a:cubicBezTo>
                    <a:cubicBezTo>
                      <a:pt x="3500463" y="36761"/>
                      <a:pt x="3493201" y="29625"/>
                      <a:pt x="3484605" y="24713"/>
                    </a:cubicBezTo>
                    <a:cubicBezTo>
                      <a:pt x="3456104" y="8427"/>
                      <a:pt x="3454665" y="9242"/>
                      <a:pt x="3426940" y="0"/>
                    </a:cubicBezTo>
                    <a:cubicBezTo>
                      <a:pt x="3370044" y="4377"/>
                      <a:pt x="3293857" y="5917"/>
                      <a:pt x="3237470" y="24713"/>
                    </a:cubicBezTo>
                    <a:lnTo>
                      <a:pt x="3188043" y="41189"/>
                    </a:lnTo>
                    <a:cubicBezTo>
                      <a:pt x="3179805" y="43935"/>
                      <a:pt x="3171754" y="47321"/>
                      <a:pt x="3163330" y="49427"/>
                    </a:cubicBezTo>
                    <a:cubicBezTo>
                      <a:pt x="3152346" y="52173"/>
                      <a:pt x="3141223" y="54412"/>
                      <a:pt x="3130378" y="57665"/>
                    </a:cubicBezTo>
                    <a:cubicBezTo>
                      <a:pt x="3105427" y="65151"/>
                      <a:pt x="3080951" y="74141"/>
                      <a:pt x="3056238" y="82378"/>
                    </a:cubicBezTo>
                    <a:cubicBezTo>
                      <a:pt x="3048000" y="85124"/>
                      <a:pt x="3040039" y="88913"/>
                      <a:pt x="3031524" y="90616"/>
                    </a:cubicBezTo>
                    <a:cubicBezTo>
                      <a:pt x="3009418" y="95037"/>
                      <a:pt x="2958826" y="103385"/>
                      <a:pt x="2940908" y="115330"/>
                    </a:cubicBezTo>
                    <a:cubicBezTo>
                      <a:pt x="2909733" y="136113"/>
                      <a:pt x="2958756" y="155146"/>
                      <a:pt x="2932670" y="164757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자유형 231"/>
              <p:cNvSpPr/>
              <p:nvPr/>
            </p:nvSpPr>
            <p:spPr>
              <a:xfrm>
                <a:off x="7659106" y="1269753"/>
                <a:ext cx="3896497" cy="3501081"/>
              </a:xfrm>
              <a:custGeom>
                <a:avLst/>
                <a:gdLst>
                  <a:gd name="connsiteX0" fmla="*/ 2932670 w 3896497"/>
                  <a:gd name="connsiteY0" fmla="*/ 164757 h 3501081"/>
                  <a:gd name="connsiteX1" fmla="*/ 2784389 w 3896497"/>
                  <a:gd name="connsiteY1" fmla="*/ 172995 h 3501081"/>
                  <a:gd name="connsiteX2" fmla="*/ 2767913 w 3896497"/>
                  <a:gd name="connsiteY2" fmla="*/ 197708 h 3501081"/>
                  <a:gd name="connsiteX3" fmla="*/ 2734962 w 3896497"/>
                  <a:gd name="connsiteY3" fmla="*/ 230659 h 3501081"/>
                  <a:gd name="connsiteX4" fmla="*/ 2702011 w 3896497"/>
                  <a:gd name="connsiteY4" fmla="*/ 280086 h 3501081"/>
                  <a:gd name="connsiteX5" fmla="*/ 2669059 w 3896497"/>
                  <a:gd name="connsiteY5" fmla="*/ 370703 h 3501081"/>
                  <a:gd name="connsiteX6" fmla="*/ 2652584 w 3896497"/>
                  <a:gd name="connsiteY6" fmla="*/ 469557 h 3501081"/>
                  <a:gd name="connsiteX7" fmla="*/ 2644346 w 3896497"/>
                  <a:gd name="connsiteY7" fmla="*/ 518984 h 3501081"/>
                  <a:gd name="connsiteX8" fmla="*/ 2627870 w 3896497"/>
                  <a:gd name="connsiteY8" fmla="*/ 560173 h 3501081"/>
                  <a:gd name="connsiteX9" fmla="*/ 2611395 w 3896497"/>
                  <a:gd name="connsiteY9" fmla="*/ 609600 h 3501081"/>
                  <a:gd name="connsiteX10" fmla="*/ 2603157 w 3896497"/>
                  <a:gd name="connsiteY10" fmla="*/ 650789 h 3501081"/>
                  <a:gd name="connsiteX11" fmla="*/ 2594919 w 3896497"/>
                  <a:gd name="connsiteY11" fmla="*/ 700216 h 3501081"/>
                  <a:gd name="connsiteX12" fmla="*/ 2578443 w 3896497"/>
                  <a:gd name="connsiteY12" fmla="*/ 741405 h 3501081"/>
                  <a:gd name="connsiteX13" fmla="*/ 2570205 w 3896497"/>
                  <a:gd name="connsiteY13" fmla="*/ 782595 h 3501081"/>
                  <a:gd name="connsiteX14" fmla="*/ 2561968 w 3896497"/>
                  <a:gd name="connsiteY14" fmla="*/ 832022 h 3501081"/>
                  <a:gd name="connsiteX15" fmla="*/ 2537254 w 3896497"/>
                  <a:gd name="connsiteY15" fmla="*/ 873211 h 3501081"/>
                  <a:gd name="connsiteX16" fmla="*/ 2520778 w 3896497"/>
                  <a:gd name="connsiteY16" fmla="*/ 922638 h 3501081"/>
                  <a:gd name="connsiteX17" fmla="*/ 2487827 w 3896497"/>
                  <a:gd name="connsiteY17" fmla="*/ 955589 h 3501081"/>
                  <a:gd name="connsiteX18" fmla="*/ 2454876 w 3896497"/>
                  <a:gd name="connsiteY18" fmla="*/ 996778 h 3501081"/>
                  <a:gd name="connsiteX19" fmla="*/ 2372497 w 3896497"/>
                  <a:gd name="connsiteY19" fmla="*/ 1070919 h 3501081"/>
                  <a:gd name="connsiteX20" fmla="*/ 2290119 w 3896497"/>
                  <a:gd name="connsiteY20" fmla="*/ 1112108 h 3501081"/>
                  <a:gd name="connsiteX21" fmla="*/ 2257168 w 3896497"/>
                  <a:gd name="connsiteY21" fmla="*/ 1120346 h 3501081"/>
                  <a:gd name="connsiteX22" fmla="*/ 1886465 w 3896497"/>
                  <a:gd name="connsiteY22" fmla="*/ 1128584 h 3501081"/>
                  <a:gd name="connsiteX23" fmla="*/ 1787611 w 3896497"/>
                  <a:gd name="connsiteY23" fmla="*/ 1145059 h 3501081"/>
                  <a:gd name="connsiteX24" fmla="*/ 1655805 w 3896497"/>
                  <a:gd name="connsiteY24" fmla="*/ 1202724 h 3501081"/>
                  <a:gd name="connsiteX25" fmla="*/ 1614616 w 3896497"/>
                  <a:gd name="connsiteY25" fmla="*/ 1227438 h 3501081"/>
                  <a:gd name="connsiteX26" fmla="*/ 1581665 w 3896497"/>
                  <a:gd name="connsiteY26" fmla="*/ 1268627 h 3501081"/>
                  <a:gd name="connsiteX27" fmla="*/ 1556951 w 3896497"/>
                  <a:gd name="connsiteY27" fmla="*/ 1293341 h 3501081"/>
                  <a:gd name="connsiteX28" fmla="*/ 1524000 w 3896497"/>
                  <a:gd name="connsiteY28" fmla="*/ 1375719 h 3501081"/>
                  <a:gd name="connsiteX29" fmla="*/ 1507524 w 3896497"/>
                  <a:gd name="connsiteY29" fmla="*/ 1466335 h 3501081"/>
                  <a:gd name="connsiteX30" fmla="*/ 1491049 w 3896497"/>
                  <a:gd name="connsiteY30" fmla="*/ 1556951 h 3501081"/>
                  <a:gd name="connsiteX31" fmla="*/ 1458097 w 3896497"/>
                  <a:gd name="connsiteY31" fmla="*/ 1639330 h 3501081"/>
                  <a:gd name="connsiteX32" fmla="*/ 1441622 w 3896497"/>
                  <a:gd name="connsiteY32" fmla="*/ 1680519 h 3501081"/>
                  <a:gd name="connsiteX33" fmla="*/ 1425146 w 3896497"/>
                  <a:gd name="connsiteY33" fmla="*/ 1705232 h 3501081"/>
                  <a:gd name="connsiteX34" fmla="*/ 1318054 w 3896497"/>
                  <a:gd name="connsiteY34" fmla="*/ 1795849 h 3501081"/>
                  <a:gd name="connsiteX35" fmla="*/ 1268627 w 3896497"/>
                  <a:gd name="connsiteY35" fmla="*/ 1828800 h 3501081"/>
                  <a:gd name="connsiteX36" fmla="*/ 1243913 w 3896497"/>
                  <a:gd name="connsiteY36" fmla="*/ 1853513 h 3501081"/>
                  <a:gd name="connsiteX37" fmla="*/ 1202724 w 3896497"/>
                  <a:gd name="connsiteY37" fmla="*/ 1869989 h 3501081"/>
                  <a:gd name="connsiteX38" fmla="*/ 1169773 w 3896497"/>
                  <a:gd name="connsiteY38" fmla="*/ 1886465 h 3501081"/>
                  <a:gd name="connsiteX39" fmla="*/ 1112108 w 3896497"/>
                  <a:gd name="connsiteY39" fmla="*/ 1902941 h 3501081"/>
                  <a:gd name="connsiteX40" fmla="*/ 1087395 w 3896497"/>
                  <a:gd name="connsiteY40" fmla="*/ 1911178 h 3501081"/>
                  <a:gd name="connsiteX41" fmla="*/ 939113 w 3896497"/>
                  <a:gd name="connsiteY41" fmla="*/ 1927654 h 3501081"/>
                  <a:gd name="connsiteX42" fmla="*/ 914400 w 3896497"/>
                  <a:gd name="connsiteY42" fmla="*/ 1935892 h 3501081"/>
                  <a:gd name="connsiteX43" fmla="*/ 881449 w 3896497"/>
                  <a:gd name="connsiteY43" fmla="*/ 1952368 h 3501081"/>
                  <a:gd name="connsiteX44" fmla="*/ 848497 w 3896497"/>
                  <a:gd name="connsiteY44" fmla="*/ 1960605 h 3501081"/>
                  <a:gd name="connsiteX45" fmla="*/ 815546 w 3896497"/>
                  <a:gd name="connsiteY45" fmla="*/ 1977081 h 3501081"/>
                  <a:gd name="connsiteX46" fmla="*/ 799070 w 3896497"/>
                  <a:gd name="connsiteY46" fmla="*/ 2001795 h 3501081"/>
                  <a:gd name="connsiteX47" fmla="*/ 774357 w 3896497"/>
                  <a:gd name="connsiteY47" fmla="*/ 2026508 h 3501081"/>
                  <a:gd name="connsiteX48" fmla="*/ 749643 w 3896497"/>
                  <a:gd name="connsiteY48" fmla="*/ 2059459 h 3501081"/>
                  <a:gd name="connsiteX49" fmla="*/ 659027 w 3896497"/>
                  <a:gd name="connsiteY49" fmla="*/ 2158313 h 3501081"/>
                  <a:gd name="connsiteX50" fmla="*/ 617838 w 3896497"/>
                  <a:gd name="connsiteY50" fmla="*/ 2207741 h 3501081"/>
                  <a:gd name="connsiteX51" fmla="*/ 601362 w 3896497"/>
                  <a:gd name="connsiteY51" fmla="*/ 2248930 h 3501081"/>
                  <a:gd name="connsiteX52" fmla="*/ 593124 w 3896497"/>
                  <a:gd name="connsiteY52" fmla="*/ 2281881 h 3501081"/>
                  <a:gd name="connsiteX53" fmla="*/ 576649 w 3896497"/>
                  <a:gd name="connsiteY53" fmla="*/ 2306595 h 3501081"/>
                  <a:gd name="connsiteX54" fmla="*/ 560173 w 3896497"/>
                  <a:gd name="connsiteY54" fmla="*/ 2339546 h 3501081"/>
                  <a:gd name="connsiteX55" fmla="*/ 518984 w 3896497"/>
                  <a:gd name="connsiteY55" fmla="*/ 2372497 h 3501081"/>
                  <a:gd name="connsiteX56" fmla="*/ 486032 w 3896497"/>
                  <a:gd name="connsiteY56" fmla="*/ 2413686 h 3501081"/>
                  <a:gd name="connsiteX57" fmla="*/ 453081 w 3896497"/>
                  <a:gd name="connsiteY57" fmla="*/ 2446638 h 3501081"/>
                  <a:gd name="connsiteX58" fmla="*/ 436605 w 3896497"/>
                  <a:gd name="connsiteY58" fmla="*/ 2471351 h 3501081"/>
                  <a:gd name="connsiteX59" fmla="*/ 411892 w 3896497"/>
                  <a:gd name="connsiteY59" fmla="*/ 2504303 h 3501081"/>
                  <a:gd name="connsiteX60" fmla="*/ 395416 w 3896497"/>
                  <a:gd name="connsiteY60" fmla="*/ 2537254 h 3501081"/>
                  <a:gd name="connsiteX61" fmla="*/ 362465 w 3896497"/>
                  <a:gd name="connsiteY61" fmla="*/ 2570205 h 3501081"/>
                  <a:gd name="connsiteX62" fmla="*/ 345989 w 3896497"/>
                  <a:gd name="connsiteY62" fmla="*/ 2603157 h 3501081"/>
                  <a:gd name="connsiteX63" fmla="*/ 271849 w 3896497"/>
                  <a:gd name="connsiteY63" fmla="*/ 2652584 h 3501081"/>
                  <a:gd name="connsiteX64" fmla="*/ 247135 w 3896497"/>
                  <a:gd name="connsiteY64" fmla="*/ 2685535 h 3501081"/>
                  <a:gd name="connsiteX65" fmla="*/ 172995 w 3896497"/>
                  <a:gd name="connsiteY65" fmla="*/ 2718486 h 3501081"/>
                  <a:gd name="connsiteX66" fmla="*/ 123568 w 3896497"/>
                  <a:gd name="connsiteY66" fmla="*/ 2734962 h 3501081"/>
                  <a:gd name="connsiteX67" fmla="*/ 98854 w 3896497"/>
                  <a:gd name="connsiteY67" fmla="*/ 2751438 h 3501081"/>
                  <a:gd name="connsiteX68" fmla="*/ 49427 w 3896497"/>
                  <a:gd name="connsiteY68" fmla="*/ 2776151 h 3501081"/>
                  <a:gd name="connsiteX69" fmla="*/ 0 w 3896497"/>
                  <a:gd name="connsiteY69" fmla="*/ 2792627 h 3501081"/>
                  <a:gd name="connsiteX70" fmla="*/ 16476 w 3896497"/>
                  <a:gd name="connsiteY70" fmla="*/ 2932670 h 3501081"/>
                  <a:gd name="connsiteX71" fmla="*/ 32951 w 3896497"/>
                  <a:gd name="connsiteY71" fmla="*/ 2982097 h 3501081"/>
                  <a:gd name="connsiteX72" fmla="*/ 57665 w 3896497"/>
                  <a:gd name="connsiteY72" fmla="*/ 2998573 h 3501081"/>
                  <a:gd name="connsiteX73" fmla="*/ 90616 w 3896497"/>
                  <a:gd name="connsiteY73" fmla="*/ 3039762 h 3501081"/>
                  <a:gd name="connsiteX74" fmla="*/ 98854 w 3896497"/>
                  <a:gd name="connsiteY74" fmla="*/ 3064476 h 3501081"/>
                  <a:gd name="connsiteX75" fmla="*/ 123568 w 3896497"/>
                  <a:gd name="connsiteY75" fmla="*/ 3080951 h 3501081"/>
                  <a:gd name="connsiteX76" fmla="*/ 148281 w 3896497"/>
                  <a:gd name="connsiteY76" fmla="*/ 3105665 h 3501081"/>
                  <a:gd name="connsiteX77" fmla="*/ 247135 w 3896497"/>
                  <a:gd name="connsiteY77" fmla="*/ 3138616 h 3501081"/>
                  <a:gd name="connsiteX78" fmla="*/ 304800 w 3896497"/>
                  <a:gd name="connsiteY78" fmla="*/ 3163330 h 3501081"/>
                  <a:gd name="connsiteX79" fmla="*/ 387178 w 3896497"/>
                  <a:gd name="connsiteY79" fmla="*/ 3196281 h 3501081"/>
                  <a:gd name="connsiteX80" fmla="*/ 428368 w 3896497"/>
                  <a:gd name="connsiteY80" fmla="*/ 3204519 h 3501081"/>
                  <a:gd name="connsiteX81" fmla="*/ 453081 w 3896497"/>
                  <a:gd name="connsiteY81" fmla="*/ 3212757 h 3501081"/>
                  <a:gd name="connsiteX82" fmla="*/ 543697 w 3896497"/>
                  <a:gd name="connsiteY82" fmla="*/ 3229232 h 3501081"/>
                  <a:gd name="connsiteX83" fmla="*/ 708454 w 3896497"/>
                  <a:gd name="connsiteY83" fmla="*/ 3237470 h 3501081"/>
                  <a:gd name="connsiteX84" fmla="*/ 840259 w 3896497"/>
                  <a:gd name="connsiteY84" fmla="*/ 3245708 h 3501081"/>
                  <a:gd name="connsiteX85" fmla="*/ 1186249 w 3896497"/>
                  <a:gd name="connsiteY85" fmla="*/ 3262184 h 3501081"/>
                  <a:gd name="connsiteX86" fmla="*/ 1301578 w 3896497"/>
                  <a:gd name="connsiteY86" fmla="*/ 3303373 h 3501081"/>
                  <a:gd name="connsiteX87" fmla="*/ 1326292 w 3896497"/>
                  <a:gd name="connsiteY87" fmla="*/ 3311611 h 3501081"/>
                  <a:gd name="connsiteX88" fmla="*/ 1375719 w 3896497"/>
                  <a:gd name="connsiteY88" fmla="*/ 3344562 h 3501081"/>
                  <a:gd name="connsiteX89" fmla="*/ 1400432 w 3896497"/>
                  <a:gd name="connsiteY89" fmla="*/ 3369276 h 3501081"/>
                  <a:gd name="connsiteX90" fmla="*/ 1449859 w 3896497"/>
                  <a:gd name="connsiteY90" fmla="*/ 3385751 h 3501081"/>
                  <a:gd name="connsiteX91" fmla="*/ 1474573 w 3896497"/>
                  <a:gd name="connsiteY91" fmla="*/ 3393989 h 3501081"/>
                  <a:gd name="connsiteX92" fmla="*/ 1499286 w 3896497"/>
                  <a:gd name="connsiteY92" fmla="*/ 3402227 h 3501081"/>
                  <a:gd name="connsiteX93" fmla="*/ 1540476 w 3896497"/>
                  <a:gd name="connsiteY93" fmla="*/ 3426941 h 3501081"/>
                  <a:gd name="connsiteX94" fmla="*/ 1589903 w 3896497"/>
                  <a:gd name="connsiteY94" fmla="*/ 3443416 h 3501081"/>
                  <a:gd name="connsiteX95" fmla="*/ 1762897 w 3896497"/>
                  <a:gd name="connsiteY95" fmla="*/ 3484605 h 3501081"/>
                  <a:gd name="connsiteX96" fmla="*/ 1828800 w 3896497"/>
                  <a:gd name="connsiteY96" fmla="*/ 3492843 h 3501081"/>
                  <a:gd name="connsiteX97" fmla="*/ 1869989 w 3896497"/>
                  <a:gd name="connsiteY97" fmla="*/ 3501081 h 3501081"/>
                  <a:gd name="connsiteX98" fmla="*/ 2125362 w 3896497"/>
                  <a:gd name="connsiteY98" fmla="*/ 3492843 h 3501081"/>
                  <a:gd name="connsiteX99" fmla="*/ 2232454 w 3896497"/>
                  <a:gd name="connsiteY99" fmla="*/ 3451654 h 3501081"/>
                  <a:gd name="connsiteX100" fmla="*/ 2347784 w 3896497"/>
                  <a:gd name="connsiteY100" fmla="*/ 3410465 h 3501081"/>
                  <a:gd name="connsiteX101" fmla="*/ 2372497 w 3896497"/>
                  <a:gd name="connsiteY101" fmla="*/ 3393989 h 3501081"/>
                  <a:gd name="connsiteX102" fmla="*/ 2430162 w 3896497"/>
                  <a:gd name="connsiteY102" fmla="*/ 3328086 h 3501081"/>
                  <a:gd name="connsiteX103" fmla="*/ 2430162 w 3896497"/>
                  <a:gd name="connsiteY103" fmla="*/ 2907957 h 3501081"/>
                  <a:gd name="connsiteX104" fmla="*/ 2438400 w 3896497"/>
                  <a:gd name="connsiteY104" fmla="*/ 2858530 h 3501081"/>
                  <a:gd name="connsiteX105" fmla="*/ 2454876 w 3896497"/>
                  <a:gd name="connsiteY105" fmla="*/ 2743200 h 3501081"/>
                  <a:gd name="connsiteX106" fmla="*/ 2504303 w 3896497"/>
                  <a:gd name="connsiteY106" fmla="*/ 2553730 h 3501081"/>
                  <a:gd name="connsiteX107" fmla="*/ 2520778 w 3896497"/>
                  <a:gd name="connsiteY107" fmla="*/ 2496065 h 3501081"/>
                  <a:gd name="connsiteX108" fmla="*/ 2545492 w 3896497"/>
                  <a:gd name="connsiteY108" fmla="*/ 2463113 h 3501081"/>
                  <a:gd name="connsiteX109" fmla="*/ 2570205 w 3896497"/>
                  <a:gd name="connsiteY109" fmla="*/ 2421924 h 3501081"/>
                  <a:gd name="connsiteX110" fmla="*/ 2660822 w 3896497"/>
                  <a:gd name="connsiteY110" fmla="*/ 2347784 h 3501081"/>
                  <a:gd name="connsiteX111" fmla="*/ 2685535 w 3896497"/>
                  <a:gd name="connsiteY111" fmla="*/ 2339546 h 3501081"/>
                  <a:gd name="connsiteX112" fmla="*/ 2743200 w 3896497"/>
                  <a:gd name="connsiteY112" fmla="*/ 2306595 h 3501081"/>
                  <a:gd name="connsiteX113" fmla="*/ 2792627 w 3896497"/>
                  <a:gd name="connsiteY113" fmla="*/ 2290119 h 3501081"/>
                  <a:gd name="connsiteX114" fmla="*/ 2850292 w 3896497"/>
                  <a:gd name="connsiteY114" fmla="*/ 2265405 h 3501081"/>
                  <a:gd name="connsiteX115" fmla="*/ 2949146 w 3896497"/>
                  <a:gd name="connsiteY115" fmla="*/ 2215978 h 3501081"/>
                  <a:gd name="connsiteX116" fmla="*/ 2998573 w 3896497"/>
                  <a:gd name="connsiteY116" fmla="*/ 2199503 h 3501081"/>
                  <a:gd name="connsiteX117" fmla="*/ 3031524 w 3896497"/>
                  <a:gd name="connsiteY117" fmla="*/ 2183027 h 3501081"/>
                  <a:gd name="connsiteX118" fmla="*/ 3080951 w 3896497"/>
                  <a:gd name="connsiteY118" fmla="*/ 2150076 h 3501081"/>
                  <a:gd name="connsiteX119" fmla="*/ 3105665 w 3896497"/>
                  <a:gd name="connsiteY119" fmla="*/ 2141838 h 3501081"/>
                  <a:gd name="connsiteX120" fmla="*/ 3138616 w 3896497"/>
                  <a:gd name="connsiteY120" fmla="*/ 2133600 h 3501081"/>
                  <a:gd name="connsiteX121" fmla="*/ 3204519 w 3896497"/>
                  <a:gd name="connsiteY121" fmla="*/ 2100649 h 3501081"/>
                  <a:gd name="connsiteX122" fmla="*/ 3270422 w 3896497"/>
                  <a:gd name="connsiteY122" fmla="*/ 2075935 h 3501081"/>
                  <a:gd name="connsiteX123" fmla="*/ 3328086 w 3896497"/>
                  <a:gd name="connsiteY123" fmla="*/ 2051222 h 3501081"/>
                  <a:gd name="connsiteX124" fmla="*/ 3352800 w 3896497"/>
                  <a:gd name="connsiteY124" fmla="*/ 2042984 h 3501081"/>
                  <a:gd name="connsiteX125" fmla="*/ 3393989 w 3896497"/>
                  <a:gd name="connsiteY125" fmla="*/ 2026508 h 3501081"/>
                  <a:gd name="connsiteX126" fmla="*/ 3418703 w 3896497"/>
                  <a:gd name="connsiteY126" fmla="*/ 2018270 h 3501081"/>
                  <a:gd name="connsiteX127" fmla="*/ 3492843 w 3896497"/>
                  <a:gd name="connsiteY127" fmla="*/ 1968843 h 3501081"/>
                  <a:gd name="connsiteX128" fmla="*/ 3566984 w 3896497"/>
                  <a:gd name="connsiteY128" fmla="*/ 1927654 h 3501081"/>
                  <a:gd name="connsiteX129" fmla="*/ 3591697 w 3896497"/>
                  <a:gd name="connsiteY129" fmla="*/ 1911178 h 3501081"/>
                  <a:gd name="connsiteX130" fmla="*/ 3616411 w 3896497"/>
                  <a:gd name="connsiteY130" fmla="*/ 1886465 h 3501081"/>
                  <a:gd name="connsiteX131" fmla="*/ 3723503 w 3896497"/>
                  <a:gd name="connsiteY131" fmla="*/ 1787611 h 3501081"/>
                  <a:gd name="connsiteX132" fmla="*/ 3756454 w 3896497"/>
                  <a:gd name="connsiteY132" fmla="*/ 1729946 h 3501081"/>
                  <a:gd name="connsiteX133" fmla="*/ 3789405 w 3896497"/>
                  <a:gd name="connsiteY133" fmla="*/ 1680519 h 3501081"/>
                  <a:gd name="connsiteX134" fmla="*/ 3838832 w 3896497"/>
                  <a:gd name="connsiteY134" fmla="*/ 1573427 h 3501081"/>
                  <a:gd name="connsiteX135" fmla="*/ 3855308 w 3896497"/>
                  <a:gd name="connsiteY135" fmla="*/ 1425146 h 3501081"/>
                  <a:gd name="connsiteX136" fmla="*/ 3863546 w 3896497"/>
                  <a:gd name="connsiteY136" fmla="*/ 1293341 h 3501081"/>
                  <a:gd name="connsiteX137" fmla="*/ 3896497 w 3896497"/>
                  <a:gd name="connsiteY137" fmla="*/ 1186249 h 3501081"/>
                  <a:gd name="connsiteX138" fmla="*/ 3888259 w 3896497"/>
                  <a:gd name="connsiteY138" fmla="*/ 963827 h 3501081"/>
                  <a:gd name="connsiteX139" fmla="*/ 3880022 w 3896497"/>
                  <a:gd name="connsiteY139" fmla="*/ 930876 h 3501081"/>
                  <a:gd name="connsiteX140" fmla="*/ 3871784 w 3896497"/>
                  <a:gd name="connsiteY140" fmla="*/ 387178 h 3501081"/>
                  <a:gd name="connsiteX141" fmla="*/ 3863546 w 3896497"/>
                  <a:gd name="connsiteY141" fmla="*/ 345989 h 3501081"/>
                  <a:gd name="connsiteX142" fmla="*/ 3781168 w 3896497"/>
                  <a:gd name="connsiteY142" fmla="*/ 238897 h 3501081"/>
                  <a:gd name="connsiteX143" fmla="*/ 3739978 w 3896497"/>
                  <a:gd name="connsiteY143" fmla="*/ 205946 h 3501081"/>
                  <a:gd name="connsiteX144" fmla="*/ 3698789 w 3896497"/>
                  <a:gd name="connsiteY144" fmla="*/ 156519 h 3501081"/>
                  <a:gd name="connsiteX145" fmla="*/ 3657600 w 3896497"/>
                  <a:gd name="connsiteY145" fmla="*/ 131805 h 3501081"/>
                  <a:gd name="connsiteX146" fmla="*/ 3534032 w 3896497"/>
                  <a:gd name="connsiteY146" fmla="*/ 49427 h 3501081"/>
                  <a:gd name="connsiteX147" fmla="*/ 3509319 w 3896497"/>
                  <a:gd name="connsiteY147" fmla="*/ 41189 h 3501081"/>
                  <a:gd name="connsiteX148" fmla="*/ 3484605 w 3896497"/>
                  <a:gd name="connsiteY148" fmla="*/ 24713 h 3501081"/>
                  <a:gd name="connsiteX149" fmla="*/ 3426940 w 3896497"/>
                  <a:gd name="connsiteY149" fmla="*/ 0 h 3501081"/>
                  <a:gd name="connsiteX150" fmla="*/ 3237470 w 3896497"/>
                  <a:gd name="connsiteY150" fmla="*/ 24713 h 3501081"/>
                  <a:gd name="connsiteX151" fmla="*/ 3188043 w 3896497"/>
                  <a:gd name="connsiteY151" fmla="*/ 41189 h 3501081"/>
                  <a:gd name="connsiteX152" fmla="*/ 3163330 w 3896497"/>
                  <a:gd name="connsiteY152" fmla="*/ 49427 h 3501081"/>
                  <a:gd name="connsiteX153" fmla="*/ 3130378 w 3896497"/>
                  <a:gd name="connsiteY153" fmla="*/ 57665 h 3501081"/>
                  <a:gd name="connsiteX154" fmla="*/ 3056238 w 3896497"/>
                  <a:gd name="connsiteY154" fmla="*/ 82378 h 3501081"/>
                  <a:gd name="connsiteX155" fmla="*/ 3031524 w 3896497"/>
                  <a:gd name="connsiteY155" fmla="*/ 90616 h 3501081"/>
                  <a:gd name="connsiteX156" fmla="*/ 2940908 w 3896497"/>
                  <a:gd name="connsiteY156" fmla="*/ 115330 h 3501081"/>
                  <a:gd name="connsiteX157" fmla="*/ 2932670 w 3896497"/>
                  <a:gd name="connsiteY157" fmla="*/ 164757 h 3501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3896497" h="3501081">
                    <a:moveTo>
                      <a:pt x="2932670" y="164757"/>
                    </a:moveTo>
                    <a:cubicBezTo>
                      <a:pt x="2906584" y="174368"/>
                      <a:pt x="2832931" y="163287"/>
                      <a:pt x="2784389" y="172995"/>
                    </a:cubicBezTo>
                    <a:cubicBezTo>
                      <a:pt x="2774681" y="174937"/>
                      <a:pt x="2774356" y="190191"/>
                      <a:pt x="2767913" y="197708"/>
                    </a:cubicBezTo>
                    <a:cubicBezTo>
                      <a:pt x="2757804" y="209502"/>
                      <a:pt x="2744666" y="218530"/>
                      <a:pt x="2734962" y="230659"/>
                    </a:cubicBezTo>
                    <a:cubicBezTo>
                      <a:pt x="2722592" y="246121"/>
                      <a:pt x="2711493" y="262703"/>
                      <a:pt x="2702011" y="280086"/>
                    </a:cubicBezTo>
                    <a:cubicBezTo>
                      <a:pt x="2692186" y="298098"/>
                      <a:pt x="2674825" y="353405"/>
                      <a:pt x="2669059" y="370703"/>
                    </a:cubicBezTo>
                    <a:cubicBezTo>
                      <a:pt x="2653277" y="481189"/>
                      <a:pt x="2668643" y="381234"/>
                      <a:pt x="2652584" y="469557"/>
                    </a:cubicBezTo>
                    <a:cubicBezTo>
                      <a:pt x="2649596" y="485991"/>
                      <a:pt x="2648741" y="502870"/>
                      <a:pt x="2644346" y="518984"/>
                    </a:cubicBezTo>
                    <a:cubicBezTo>
                      <a:pt x="2640455" y="533250"/>
                      <a:pt x="2632923" y="546276"/>
                      <a:pt x="2627870" y="560173"/>
                    </a:cubicBezTo>
                    <a:cubicBezTo>
                      <a:pt x="2621935" y="576494"/>
                      <a:pt x="2615964" y="592845"/>
                      <a:pt x="2611395" y="609600"/>
                    </a:cubicBezTo>
                    <a:cubicBezTo>
                      <a:pt x="2607711" y="623108"/>
                      <a:pt x="2605662" y="637013"/>
                      <a:pt x="2603157" y="650789"/>
                    </a:cubicBezTo>
                    <a:cubicBezTo>
                      <a:pt x="2600169" y="667223"/>
                      <a:pt x="2599314" y="684102"/>
                      <a:pt x="2594919" y="700216"/>
                    </a:cubicBezTo>
                    <a:cubicBezTo>
                      <a:pt x="2591028" y="714482"/>
                      <a:pt x="2583935" y="727675"/>
                      <a:pt x="2578443" y="741405"/>
                    </a:cubicBezTo>
                    <a:cubicBezTo>
                      <a:pt x="2575697" y="755135"/>
                      <a:pt x="2572710" y="768819"/>
                      <a:pt x="2570205" y="782595"/>
                    </a:cubicBezTo>
                    <a:cubicBezTo>
                      <a:pt x="2567217" y="799028"/>
                      <a:pt x="2567676" y="816325"/>
                      <a:pt x="2561968" y="832022"/>
                    </a:cubicBezTo>
                    <a:cubicBezTo>
                      <a:pt x="2556496" y="847070"/>
                      <a:pt x="2543880" y="858635"/>
                      <a:pt x="2537254" y="873211"/>
                    </a:cubicBezTo>
                    <a:cubicBezTo>
                      <a:pt x="2530067" y="889021"/>
                      <a:pt x="2529713" y="907746"/>
                      <a:pt x="2520778" y="922638"/>
                    </a:cubicBezTo>
                    <a:cubicBezTo>
                      <a:pt x="2512786" y="935958"/>
                      <a:pt x="2498147" y="943979"/>
                      <a:pt x="2487827" y="955589"/>
                    </a:cubicBezTo>
                    <a:cubicBezTo>
                      <a:pt x="2476146" y="968730"/>
                      <a:pt x="2466638" y="983709"/>
                      <a:pt x="2454876" y="996778"/>
                    </a:cubicBezTo>
                    <a:cubicBezTo>
                      <a:pt x="2430883" y="1023437"/>
                      <a:pt x="2402018" y="1050255"/>
                      <a:pt x="2372497" y="1070919"/>
                    </a:cubicBezTo>
                    <a:cubicBezTo>
                      <a:pt x="2344357" y="1090617"/>
                      <a:pt x="2322412" y="1101343"/>
                      <a:pt x="2290119" y="1112108"/>
                    </a:cubicBezTo>
                    <a:cubicBezTo>
                      <a:pt x="2279378" y="1115688"/>
                      <a:pt x="2268480" y="1119884"/>
                      <a:pt x="2257168" y="1120346"/>
                    </a:cubicBezTo>
                    <a:cubicBezTo>
                      <a:pt x="2133673" y="1125387"/>
                      <a:pt x="2010033" y="1125838"/>
                      <a:pt x="1886465" y="1128584"/>
                    </a:cubicBezTo>
                    <a:cubicBezTo>
                      <a:pt x="1853514" y="1134076"/>
                      <a:pt x="1818447" y="1132210"/>
                      <a:pt x="1787611" y="1145059"/>
                    </a:cubicBezTo>
                    <a:cubicBezTo>
                      <a:pt x="1752903" y="1159521"/>
                      <a:pt x="1694720" y="1181105"/>
                      <a:pt x="1655805" y="1202724"/>
                    </a:cubicBezTo>
                    <a:cubicBezTo>
                      <a:pt x="1641808" y="1210500"/>
                      <a:pt x="1628346" y="1219200"/>
                      <a:pt x="1614616" y="1227438"/>
                    </a:cubicBezTo>
                    <a:cubicBezTo>
                      <a:pt x="1603632" y="1241168"/>
                      <a:pt x="1593243" y="1255395"/>
                      <a:pt x="1581665" y="1268627"/>
                    </a:cubicBezTo>
                    <a:cubicBezTo>
                      <a:pt x="1573993" y="1277395"/>
                      <a:pt x="1562474" y="1283083"/>
                      <a:pt x="1556951" y="1293341"/>
                    </a:cubicBezTo>
                    <a:cubicBezTo>
                      <a:pt x="1542930" y="1319381"/>
                      <a:pt x="1524000" y="1375719"/>
                      <a:pt x="1524000" y="1375719"/>
                    </a:cubicBezTo>
                    <a:cubicBezTo>
                      <a:pt x="1499725" y="1521366"/>
                      <a:pt x="1530552" y="1339686"/>
                      <a:pt x="1507524" y="1466335"/>
                    </a:cubicBezTo>
                    <a:cubicBezTo>
                      <a:pt x="1505866" y="1475453"/>
                      <a:pt x="1495116" y="1544750"/>
                      <a:pt x="1491049" y="1556951"/>
                    </a:cubicBezTo>
                    <a:cubicBezTo>
                      <a:pt x="1481697" y="1585008"/>
                      <a:pt x="1469081" y="1611870"/>
                      <a:pt x="1458097" y="1639330"/>
                    </a:cubicBezTo>
                    <a:cubicBezTo>
                      <a:pt x="1452605" y="1653060"/>
                      <a:pt x="1449825" y="1668215"/>
                      <a:pt x="1441622" y="1680519"/>
                    </a:cubicBezTo>
                    <a:cubicBezTo>
                      <a:pt x="1436130" y="1688757"/>
                      <a:pt x="1431589" y="1697715"/>
                      <a:pt x="1425146" y="1705232"/>
                    </a:cubicBezTo>
                    <a:cubicBezTo>
                      <a:pt x="1397943" y="1736969"/>
                      <a:pt x="1348250" y="1775718"/>
                      <a:pt x="1318054" y="1795849"/>
                    </a:cubicBezTo>
                    <a:cubicBezTo>
                      <a:pt x="1301578" y="1806833"/>
                      <a:pt x="1284257" y="1816643"/>
                      <a:pt x="1268627" y="1828800"/>
                    </a:cubicBezTo>
                    <a:cubicBezTo>
                      <a:pt x="1259431" y="1835952"/>
                      <a:pt x="1253792" y="1847339"/>
                      <a:pt x="1243913" y="1853513"/>
                    </a:cubicBezTo>
                    <a:cubicBezTo>
                      <a:pt x="1231373" y="1861350"/>
                      <a:pt x="1216237" y="1863983"/>
                      <a:pt x="1202724" y="1869989"/>
                    </a:cubicBezTo>
                    <a:cubicBezTo>
                      <a:pt x="1191502" y="1874977"/>
                      <a:pt x="1181060" y="1881628"/>
                      <a:pt x="1169773" y="1886465"/>
                    </a:cubicBezTo>
                    <a:cubicBezTo>
                      <a:pt x="1150025" y="1894929"/>
                      <a:pt x="1133005" y="1896971"/>
                      <a:pt x="1112108" y="1902941"/>
                    </a:cubicBezTo>
                    <a:cubicBezTo>
                      <a:pt x="1103759" y="1905326"/>
                      <a:pt x="1095938" y="1909625"/>
                      <a:pt x="1087395" y="1911178"/>
                    </a:cubicBezTo>
                    <a:cubicBezTo>
                      <a:pt x="1058887" y="1916361"/>
                      <a:pt x="962772" y="1925288"/>
                      <a:pt x="939113" y="1927654"/>
                    </a:cubicBezTo>
                    <a:cubicBezTo>
                      <a:pt x="930875" y="1930400"/>
                      <a:pt x="922381" y="1932471"/>
                      <a:pt x="914400" y="1935892"/>
                    </a:cubicBezTo>
                    <a:cubicBezTo>
                      <a:pt x="903113" y="1940730"/>
                      <a:pt x="892947" y="1948056"/>
                      <a:pt x="881449" y="1952368"/>
                    </a:cubicBezTo>
                    <a:cubicBezTo>
                      <a:pt x="870848" y="1956343"/>
                      <a:pt x="859481" y="1957859"/>
                      <a:pt x="848497" y="1960605"/>
                    </a:cubicBezTo>
                    <a:cubicBezTo>
                      <a:pt x="837513" y="1966097"/>
                      <a:pt x="824980" y="1969219"/>
                      <a:pt x="815546" y="1977081"/>
                    </a:cubicBezTo>
                    <a:cubicBezTo>
                      <a:pt x="807940" y="1983419"/>
                      <a:pt x="805408" y="1994189"/>
                      <a:pt x="799070" y="2001795"/>
                    </a:cubicBezTo>
                    <a:cubicBezTo>
                      <a:pt x="791612" y="2010745"/>
                      <a:pt x="781939" y="2017663"/>
                      <a:pt x="774357" y="2026508"/>
                    </a:cubicBezTo>
                    <a:cubicBezTo>
                      <a:pt x="765422" y="2036932"/>
                      <a:pt x="758337" y="2048833"/>
                      <a:pt x="749643" y="2059459"/>
                    </a:cubicBezTo>
                    <a:cubicBezTo>
                      <a:pt x="652730" y="2177907"/>
                      <a:pt x="744846" y="2063911"/>
                      <a:pt x="659027" y="2158313"/>
                    </a:cubicBezTo>
                    <a:cubicBezTo>
                      <a:pt x="644600" y="2174182"/>
                      <a:pt x="631568" y="2191265"/>
                      <a:pt x="617838" y="2207741"/>
                    </a:cubicBezTo>
                    <a:cubicBezTo>
                      <a:pt x="612346" y="2221471"/>
                      <a:pt x="606038" y="2234902"/>
                      <a:pt x="601362" y="2248930"/>
                    </a:cubicBezTo>
                    <a:cubicBezTo>
                      <a:pt x="597782" y="2259671"/>
                      <a:pt x="597584" y="2271475"/>
                      <a:pt x="593124" y="2281881"/>
                    </a:cubicBezTo>
                    <a:cubicBezTo>
                      <a:pt x="589224" y="2290981"/>
                      <a:pt x="581561" y="2297999"/>
                      <a:pt x="576649" y="2306595"/>
                    </a:cubicBezTo>
                    <a:cubicBezTo>
                      <a:pt x="570556" y="2317257"/>
                      <a:pt x="568260" y="2330304"/>
                      <a:pt x="560173" y="2339546"/>
                    </a:cubicBezTo>
                    <a:cubicBezTo>
                      <a:pt x="548595" y="2352778"/>
                      <a:pt x="531417" y="2360064"/>
                      <a:pt x="518984" y="2372497"/>
                    </a:cubicBezTo>
                    <a:cubicBezTo>
                      <a:pt x="506551" y="2384930"/>
                      <a:pt x="497713" y="2400545"/>
                      <a:pt x="486032" y="2413686"/>
                    </a:cubicBezTo>
                    <a:cubicBezTo>
                      <a:pt x="475712" y="2425296"/>
                      <a:pt x="463190" y="2434844"/>
                      <a:pt x="453081" y="2446638"/>
                    </a:cubicBezTo>
                    <a:cubicBezTo>
                      <a:pt x="446638" y="2454155"/>
                      <a:pt x="442360" y="2463295"/>
                      <a:pt x="436605" y="2471351"/>
                    </a:cubicBezTo>
                    <a:cubicBezTo>
                      <a:pt x="428625" y="2482523"/>
                      <a:pt x="419169" y="2492660"/>
                      <a:pt x="411892" y="2504303"/>
                    </a:cubicBezTo>
                    <a:cubicBezTo>
                      <a:pt x="405384" y="2514717"/>
                      <a:pt x="402784" y="2527430"/>
                      <a:pt x="395416" y="2537254"/>
                    </a:cubicBezTo>
                    <a:cubicBezTo>
                      <a:pt x="386096" y="2549681"/>
                      <a:pt x="371785" y="2557778"/>
                      <a:pt x="362465" y="2570205"/>
                    </a:cubicBezTo>
                    <a:cubicBezTo>
                      <a:pt x="355097" y="2580029"/>
                      <a:pt x="353981" y="2593833"/>
                      <a:pt x="345989" y="2603157"/>
                    </a:cubicBezTo>
                    <a:cubicBezTo>
                      <a:pt x="333878" y="2617287"/>
                      <a:pt x="285569" y="2644352"/>
                      <a:pt x="271849" y="2652584"/>
                    </a:cubicBezTo>
                    <a:cubicBezTo>
                      <a:pt x="263611" y="2663568"/>
                      <a:pt x="256843" y="2675827"/>
                      <a:pt x="247135" y="2685535"/>
                    </a:cubicBezTo>
                    <a:cubicBezTo>
                      <a:pt x="227551" y="2705119"/>
                      <a:pt x="197470" y="2710328"/>
                      <a:pt x="172995" y="2718486"/>
                    </a:cubicBezTo>
                    <a:cubicBezTo>
                      <a:pt x="172994" y="2718486"/>
                      <a:pt x="123569" y="2734961"/>
                      <a:pt x="123568" y="2734962"/>
                    </a:cubicBezTo>
                    <a:cubicBezTo>
                      <a:pt x="115330" y="2740454"/>
                      <a:pt x="107509" y="2746630"/>
                      <a:pt x="98854" y="2751438"/>
                    </a:cubicBezTo>
                    <a:cubicBezTo>
                      <a:pt x="82752" y="2760384"/>
                      <a:pt x="66430" y="2769066"/>
                      <a:pt x="49427" y="2776151"/>
                    </a:cubicBezTo>
                    <a:cubicBezTo>
                      <a:pt x="33396" y="2782831"/>
                      <a:pt x="0" y="2792627"/>
                      <a:pt x="0" y="2792627"/>
                    </a:cubicBezTo>
                    <a:cubicBezTo>
                      <a:pt x="2050" y="2813128"/>
                      <a:pt x="10048" y="2904817"/>
                      <a:pt x="16476" y="2932670"/>
                    </a:cubicBezTo>
                    <a:cubicBezTo>
                      <a:pt x="20381" y="2949592"/>
                      <a:pt x="18501" y="2972464"/>
                      <a:pt x="32951" y="2982097"/>
                    </a:cubicBezTo>
                    <a:lnTo>
                      <a:pt x="57665" y="2998573"/>
                    </a:lnTo>
                    <a:cubicBezTo>
                      <a:pt x="78372" y="3060692"/>
                      <a:pt x="48031" y="2986529"/>
                      <a:pt x="90616" y="3039762"/>
                    </a:cubicBezTo>
                    <a:cubicBezTo>
                      <a:pt x="96041" y="3046543"/>
                      <a:pt x="93429" y="3057695"/>
                      <a:pt x="98854" y="3064476"/>
                    </a:cubicBezTo>
                    <a:cubicBezTo>
                      <a:pt x="105039" y="3072207"/>
                      <a:pt x="115962" y="3074613"/>
                      <a:pt x="123568" y="3080951"/>
                    </a:cubicBezTo>
                    <a:cubicBezTo>
                      <a:pt x="132518" y="3088409"/>
                      <a:pt x="138801" y="3098893"/>
                      <a:pt x="148281" y="3105665"/>
                    </a:cubicBezTo>
                    <a:cubicBezTo>
                      <a:pt x="176930" y="3126129"/>
                      <a:pt x="214596" y="3130482"/>
                      <a:pt x="247135" y="3138616"/>
                    </a:cubicBezTo>
                    <a:cubicBezTo>
                      <a:pt x="310704" y="3170402"/>
                      <a:pt x="252277" y="3143129"/>
                      <a:pt x="304800" y="3163330"/>
                    </a:cubicBezTo>
                    <a:cubicBezTo>
                      <a:pt x="332403" y="3173947"/>
                      <a:pt x="358178" y="3190481"/>
                      <a:pt x="387178" y="3196281"/>
                    </a:cubicBezTo>
                    <a:cubicBezTo>
                      <a:pt x="400908" y="3199027"/>
                      <a:pt x="414784" y="3201123"/>
                      <a:pt x="428368" y="3204519"/>
                    </a:cubicBezTo>
                    <a:cubicBezTo>
                      <a:pt x="436792" y="3206625"/>
                      <a:pt x="444657" y="3210651"/>
                      <a:pt x="453081" y="3212757"/>
                    </a:cubicBezTo>
                    <a:cubicBezTo>
                      <a:pt x="466537" y="3216121"/>
                      <a:pt x="533081" y="3228415"/>
                      <a:pt x="543697" y="3229232"/>
                    </a:cubicBezTo>
                    <a:cubicBezTo>
                      <a:pt x="598523" y="3233449"/>
                      <a:pt x="653551" y="3234420"/>
                      <a:pt x="708454" y="3237470"/>
                    </a:cubicBezTo>
                    <a:lnTo>
                      <a:pt x="840259" y="3245708"/>
                    </a:lnTo>
                    <a:cubicBezTo>
                      <a:pt x="1313846" y="3268810"/>
                      <a:pt x="827257" y="3241067"/>
                      <a:pt x="1186249" y="3262184"/>
                    </a:cubicBezTo>
                    <a:cubicBezTo>
                      <a:pt x="1280731" y="3293677"/>
                      <a:pt x="1188617" y="3262295"/>
                      <a:pt x="1301578" y="3303373"/>
                    </a:cubicBezTo>
                    <a:cubicBezTo>
                      <a:pt x="1309739" y="3306341"/>
                      <a:pt x="1318701" y="3307394"/>
                      <a:pt x="1326292" y="3311611"/>
                    </a:cubicBezTo>
                    <a:cubicBezTo>
                      <a:pt x="1343601" y="3321227"/>
                      <a:pt x="1361718" y="3330560"/>
                      <a:pt x="1375719" y="3344562"/>
                    </a:cubicBezTo>
                    <a:cubicBezTo>
                      <a:pt x="1383957" y="3352800"/>
                      <a:pt x="1390248" y="3363618"/>
                      <a:pt x="1400432" y="3369276"/>
                    </a:cubicBezTo>
                    <a:cubicBezTo>
                      <a:pt x="1415613" y="3377710"/>
                      <a:pt x="1433383" y="3380259"/>
                      <a:pt x="1449859" y="3385751"/>
                    </a:cubicBezTo>
                    <a:lnTo>
                      <a:pt x="1474573" y="3393989"/>
                    </a:lnTo>
                    <a:cubicBezTo>
                      <a:pt x="1482811" y="3396735"/>
                      <a:pt x="1491840" y="3397759"/>
                      <a:pt x="1499286" y="3402227"/>
                    </a:cubicBezTo>
                    <a:cubicBezTo>
                      <a:pt x="1513016" y="3410465"/>
                      <a:pt x="1525899" y="3420315"/>
                      <a:pt x="1540476" y="3426941"/>
                    </a:cubicBezTo>
                    <a:cubicBezTo>
                      <a:pt x="1556286" y="3434127"/>
                      <a:pt x="1573055" y="3439204"/>
                      <a:pt x="1589903" y="3443416"/>
                    </a:cubicBezTo>
                    <a:cubicBezTo>
                      <a:pt x="1623764" y="3451881"/>
                      <a:pt x="1722349" y="3477450"/>
                      <a:pt x="1762897" y="3484605"/>
                    </a:cubicBezTo>
                    <a:cubicBezTo>
                      <a:pt x="1784699" y="3488452"/>
                      <a:pt x="1806919" y="3489477"/>
                      <a:pt x="1828800" y="3492843"/>
                    </a:cubicBezTo>
                    <a:cubicBezTo>
                      <a:pt x="1842639" y="3494972"/>
                      <a:pt x="1856259" y="3498335"/>
                      <a:pt x="1869989" y="3501081"/>
                    </a:cubicBezTo>
                    <a:cubicBezTo>
                      <a:pt x="1955113" y="3498335"/>
                      <a:pt x="2040458" y="3499546"/>
                      <a:pt x="2125362" y="3492843"/>
                    </a:cubicBezTo>
                    <a:cubicBezTo>
                      <a:pt x="2174951" y="3488928"/>
                      <a:pt x="2188909" y="3469072"/>
                      <a:pt x="2232454" y="3451654"/>
                    </a:cubicBezTo>
                    <a:cubicBezTo>
                      <a:pt x="2270356" y="3436493"/>
                      <a:pt x="2310037" y="3426008"/>
                      <a:pt x="2347784" y="3410465"/>
                    </a:cubicBezTo>
                    <a:cubicBezTo>
                      <a:pt x="2356939" y="3406695"/>
                      <a:pt x="2364891" y="3400327"/>
                      <a:pt x="2372497" y="3393989"/>
                    </a:cubicBezTo>
                    <a:cubicBezTo>
                      <a:pt x="2394790" y="3375412"/>
                      <a:pt x="2412352" y="3350349"/>
                      <a:pt x="2430162" y="3328086"/>
                    </a:cubicBezTo>
                    <a:cubicBezTo>
                      <a:pt x="2413218" y="3141707"/>
                      <a:pt x="2416668" y="3218313"/>
                      <a:pt x="2430162" y="2907957"/>
                    </a:cubicBezTo>
                    <a:cubicBezTo>
                      <a:pt x="2430888" y="2891270"/>
                      <a:pt x="2435922" y="2875048"/>
                      <a:pt x="2438400" y="2858530"/>
                    </a:cubicBezTo>
                    <a:cubicBezTo>
                      <a:pt x="2444161" y="2820126"/>
                      <a:pt x="2450059" y="2781734"/>
                      <a:pt x="2454876" y="2743200"/>
                    </a:cubicBezTo>
                    <a:cubicBezTo>
                      <a:pt x="2474097" y="2589427"/>
                      <a:pt x="2449383" y="2649838"/>
                      <a:pt x="2504303" y="2553730"/>
                    </a:cubicBezTo>
                    <a:cubicBezTo>
                      <a:pt x="2509795" y="2534508"/>
                      <a:pt x="2512506" y="2514264"/>
                      <a:pt x="2520778" y="2496065"/>
                    </a:cubicBezTo>
                    <a:cubicBezTo>
                      <a:pt x="2526459" y="2483566"/>
                      <a:pt x="2537876" y="2474537"/>
                      <a:pt x="2545492" y="2463113"/>
                    </a:cubicBezTo>
                    <a:cubicBezTo>
                      <a:pt x="2554373" y="2449791"/>
                      <a:pt x="2560375" y="2434563"/>
                      <a:pt x="2570205" y="2421924"/>
                    </a:cubicBezTo>
                    <a:cubicBezTo>
                      <a:pt x="2591464" y="2394592"/>
                      <a:pt x="2633699" y="2364058"/>
                      <a:pt x="2660822" y="2347784"/>
                    </a:cubicBezTo>
                    <a:cubicBezTo>
                      <a:pt x="2668268" y="2343316"/>
                      <a:pt x="2677768" y="2343429"/>
                      <a:pt x="2685535" y="2339546"/>
                    </a:cubicBezTo>
                    <a:cubicBezTo>
                      <a:pt x="2744977" y="2309824"/>
                      <a:pt x="2670993" y="2335478"/>
                      <a:pt x="2743200" y="2306595"/>
                    </a:cubicBezTo>
                    <a:cubicBezTo>
                      <a:pt x="2759325" y="2300145"/>
                      <a:pt x="2776418" y="2296353"/>
                      <a:pt x="2792627" y="2290119"/>
                    </a:cubicBezTo>
                    <a:cubicBezTo>
                      <a:pt x="2812146" y="2282612"/>
                      <a:pt x="2831393" y="2274357"/>
                      <a:pt x="2850292" y="2265405"/>
                    </a:cubicBezTo>
                    <a:cubicBezTo>
                      <a:pt x="2883586" y="2249634"/>
                      <a:pt x="2914196" y="2227628"/>
                      <a:pt x="2949146" y="2215978"/>
                    </a:cubicBezTo>
                    <a:cubicBezTo>
                      <a:pt x="2965622" y="2210486"/>
                      <a:pt x="2982448" y="2205953"/>
                      <a:pt x="2998573" y="2199503"/>
                    </a:cubicBezTo>
                    <a:cubicBezTo>
                      <a:pt x="3009975" y="2194942"/>
                      <a:pt x="3020994" y="2189345"/>
                      <a:pt x="3031524" y="2183027"/>
                    </a:cubicBezTo>
                    <a:cubicBezTo>
                      <a:pt x="3048503" y="2172839"/>
                      <a:pt x="3062166" y="2156338"/>
                      <a:pt x="3080951" y="2150076"/>
                    </a:cubicBezTo>
                    <a:cubicBezTo>
                      <a:pt x="3089189" y="2147330"/>
                      <a:pt x="3097316" y="2144224"/>
                      <a:pt x="3105665" y="2141838"/>
                    </a:cubicBezTo>
                    <a:cubicBezTo>
                      <a:pt x="3116551" y="2138728"/>
                      <a:pt x="3128165" y="2137954"/>
                      <a:pt x="3138616" y="2133600"/>
                    </a:cubicBezTo>
                    <a:cubicBezTo>
                      <a:pt x="3161287" y="2124154"/>
                      <a:pt x="3182018" y="2110493"/>
                      <a:pt x="3204519" y="2100649"/>
                    </a:cubicBezTo>
                    <a:cubicBezTo>
                      <a:pt x="3226013" y="2091245"/>
                      <a:pt x="3248639" y="2084648"/>
                      <a:pt x="3270422" y="2075935"/>
                    </a:cubicBezTo>
                    <a:cubicBezTo>
                      <a:pt x="3289838" y="2068168"/>
                      <a:pt x="3308670" y="2058989"/>
                      <a:pt x="3328086" y="2051222"/>
                    </a:cubicBezTo>
                    <a:cubicBezTo>
                      <a:pt x="3336149" y="2047997"/>
                      <a:pt x="3344669" y="2046033"/>
                      <a:pt x="3352800" y="2042984"/>
                    </a:cubicBezTo>
                    <a:cubicBezTo>
                      <a:pt x="3366646" y="2037792"/>
                      <a:pt x="3380143" y="2031700"/>
                      <a:pt x="3393989" y="2026508"/>
                    </a:cubicBezTo>
                    <a:cubicBezTo>
                      <a:pt x="3402120" y="2023459"/>
                      <a:pt x="3411202" y="2022645"/>
                      <a:pt x="3418703" y="2018270"/>
                    </a:cubicBezTo>
                    <a:cubicBezTo>
                      <a:pt x="3444359" y="2003304"/>
                      <a:pt x="3464665" y="1978236"/>
                      <a:pt x="3492843" y="1968843"/>
                    </a:cubicBezTo>
                    <a:cubicBezTo>
                      <a:pt x="3536341" y="1954344"/>
                      <a:pt x="3510334" y="1965421"/>
                      <a:pt x="3566984" y="1927654"/>
                    </a:cubicBezTo>
                    <a:cubicBezTo>
                      <a:pt x="3575222" y="1922162"/>
                      <a:pt x="3584696" y="1918179"/>
                      <a:pt x="3591697" y="1911178"/>
                    </a:cubicBezTo>
                    <a:cubicBezTo>
                      <a:pt x="3599935" y="1902940"/>
                      <a:pt x="3607791" y="1894302"/>
                      <a:pt x="3616411" y="1886465"/>
                    </a:cubicBezTo>
                    <a:cubicBezTo>
                      <a:pt x="3651850" y="1854248"/>
                      <a:pt x="3691657" y="1824007"/>
                      <a:pt x="3723503" y="1787611"/>
                    </a:cubicBezTo>
                    <a:cubicBezTo>
                      <a:pt x="3741631" y="1766893"/>
                      <a:pt x="3741948" y="1754123"/>
                      <a:pt x="3756454" y="1729946"/>
                    </a:cubicBezTo>
                    <a:cubicBezTo>
                      <a:pt x="3766642" y="1712967"/>
                      <a:pt x="3779428" y="1697623"/>
                      <a:pt x="3789405" y="1680519"/>
                    </a:cubicBezTo>
                    <a:cubicBezTo>
                      <a:pt x="3807752" y="1649067"/>
                      <a:pt x="3824709" y="1606381"/>
                      <a:pt x="3838832" y="1573427"/>
                    </a:cubicBezTo>
                    <a:cubicBezTo>
                      <a:pt x="3851291" y="1498677"/>
                      <a:pt x="3848089" y="1526208"/>
                      <a:pt x="3855308" y="1425146"/>
                    </a:cubicBezTo>
                    <a:cubicBezTo>
                      <a:pt x="3858444" y="1381237"/>
                      <a:pt x="3857852" y="1336992"/>
                      <a:pt x="3863546" y="1293341"/>
                    </a:cubicBezTo>
                    <a:cubicBezTo>
                      <a:pt x="3865822" y="1275894"/>
                      <a:pt x="3890182" y="1205196"/>
                      <a:pt x="3896497" y="1186249"/>
                    </a:cubicBezTo>
                    <a:cubicBezTo>
                      <a:pt x="3893751" y="1112108"/>
                      <a:pt x="3893035" y="1037865"/>
                      <a:pt x="3888259" y="963827"/>
                    </a:cubicBezTo>
                    <a:cubicBezTo>
                      <a:pt x="3887530" y="952529"/>
                      <a:pt x="3880345" y="942193"/>
                      <a:pt x="3880022" y="930876"/>
                    </a:cubicBezTo>
                    <a:cubicBezTo>
                      <a:pt x="3874846" y="749696"/>
                      <a:pt x="3876888" y="568360"/>
                      <a:pt x="3871784" y="387178"/>
                    </a:cubicBezTo>
                    <a:cubicBezTo>
                      <a:pt x="3871390" y="373182"/>
                      <a:pt x="3869340" y="358736"/>
                      <a:pt x="3863546" y="345989"/>
                    </a:cubicBezTo>
                    <a:cubicBezTo>
                      <a:pt x="3850734" y="317803"/>
                      <a:pt x="3799779" y="257508"/>
                      <a:pt x="3781168" y="238897"/>
                    </a:cubicBezTo>
                    <a:cubicBezTo>
                      <a:pt x="3768735" y="226464"/>
                      <a:pt x="3752411" y="218379"/>
                      <a:pt x="3739978" y="205946"/>
                    </a:cubicBezTo>
                    <a:cubicBezTo>
                      <a:pt x="3724813" y="190781"/>
                      <a:pt x="3714730" y="170866"/>
                      <a:pt x="3698789" y="156519"/>
                    </a:cubicBezTo>
                    <a:cubicBezTo>
                      <a:pt x="3686888" y="145808"/>
                      <a:pt x="3670922" y="140687"/>
                      <a:pt x="3657600" y="131805"/>
                    </a:cubicBezTo>
                    <a:cubicBezTo>
                      <a:pt x="3599343" y="92967"/>
                      <a:pt x="3597497" y="84045"/>
                      <a:pt x="3534032" y="49427"/>
                    </a:cubicBezTo>
                    <a:cubicBezTo>
                      <a:pt x="3526409" y="45269"/>
                      <a:pt x="3517086" y="45072"/>
                      <a:pt x="3509319" y="41189"/>
                    </a:cubicBezTo>
                    <a:cubicBezTo>
                      <a:pt x="3500463" y="36761"/>
                      <a:pt x="3493201" y="29625"/>
                      <a:pt x="3484605" y="24713"/>
                    </a:cubicBezTo>
                    <a:cubicBezTo>
                      <a:pt x="3456104" y="8427"/>
                      <a:pt x="3454665" y="9242"/>
                      <a:pt x="3426940" y="0"/>
                    </a:cubicBezTo>
                    <a:cubicBezTo>
                      <a:pt x="3370044" y="4377"/>
                      <a:pt x="3293857" y="5917"/>
                      <a:pt x="3237470" y="24713"/>
                    </a:cubicBezTo>
                    <a:lnTo>
                      <a:pt x="3188043" y="41189"/>
                    </a:lnTo>
                    <a:cubicBezTo>
                      <a:pt x="3179805" y="43935"/>
                      <a:pt x="3171754" y="47321"/>
                      <a:pt x="3163330" y="49427"/>
                    </a:cubicBezTo>
                    <a:cubicBezTo>
                      <a:pt x="3152346" y="52173"/>
                      <a:pt x="3141223" y="54412"/>
                      <a:pt x="3130378" y="57665"/>
                    </a:cubicBezTo>
                    <a:cubicBezTo>
                      <a:pt x="3105427" y="65151"/>
                      <a:pt x="3080951" y="74141"/>
                      <a:pt x="3056238" y="82378"/>
                    </a:cubicBezTo>
                    <a:cubicBezTo>
                      <a:pt x="3048000" y="85124"/>
                      <a:pt x="3040039" y="88913"/>
                      <a:pt x="3031524" y="90616"/>
                    </a:cubicBezTo>
                    <a:cubicBezTo>
                      <a:pt x="3009418" y="95037"/>
                      <a:pt x="2958826" y="103385"/>
                      <a:pt x="2940908" y="115330"/>
                    </a:cubicBezTo>
                    <a:cubicBezTo>
                      <a:pt x="2909733" y="136113"/>
                      <a:pt x="2958756" y="155146"/>
                      <a:pt x="2932670" y="164757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28" name="Picture 4" descr="ì±ë¨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458" y="36446"/>
            <a:ext cx="1375178" cy="231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636" y="36446"/>
            <a:ext cx="2317175" cy="231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ì±ë¨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951" y="4517590"/>
            <a:ext cx="2315290" cy="182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ì±ë¨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359" y="2353772"/>
            <a:ext cx="2851457" cy="213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959" y="2352967"/>
            <a:ext cx="1753766" cy="214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ì±ë¨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031" y="51633"/>
            <a:ext cx="1495827" cy="302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ê´ë ¨ ì´ë¯¸ì§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040" y="4506822"/>
            <a:ext cx="2617456" cy="212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ê´ë ¨ ì´ë¯¸ì§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511" y="3076576"/>
            <a:ext cx="1577794" cy="161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그룹 122"/>
          <p:cNvGrpSpPr/>
          <p:nvPr/>
        </p:nvGrpSpPr>
        <p:grpSpPr>
          <a:xfrm>
            <a:off x="500108" y="3988292"/>
            <a:ext cx="2905447" cy="2803013"/>
            <a:chOff x="3299174" y="990600"/>
            <a:chExt cx="4679252" cy="4514279"/>
          </a:xfrm>
        </p:grpSpPr>
        <p:sp>
          <p:nvSpPr>
            <p:cNvPr id="124" name="자유형 123"/>
            <p:cNvSpPr/>
            <p:nvPr/>
          </p:nvSpPr>
          <p:spPr>
            <a:xfrm>
              <a:off x="3299174" y="990600"/>
              <a:ext cx="4679252" cy="4514279"/>
            </a:xfrm>
            <a:custGeom>
              <a:avLst/>
              <a:gdLst>
                <a:gd name="connsiteX0" fmla="*/ 1143000 w 3867150"/>
                <a:gd name="connsiteY0" fmla="*/ 209550 h 4076700"/>
                <a:gd name="connsiteX1" fmla="*/ 1076325 w 3867150"/>
                <a:gd name="connsiteY1" fmla="*/ 200025 h 4076700"/>
                <a:gd name="connsiteX2" fmla="*/ 838200 w 3867150"/>
                <a:gd name="connsiteY2" fmla="*/ 228600 h 4076700"/>
                <a:gd name="connsiteX3" fmla="*/ 723900 w 3867150"/>
                <a:gd name="connsiteY3" fmla="*/ 285750 h 4076700"/>
                <a:gd name="connsiteX4" fmla="*/ 676275 w 3867150"/>
                <a:gd name="connsiteY4" fmla="*/ 371475 h 4076700"/>
                <a:gd name="connsiteX5" fmla="*/ 666750 w 3867150"/>
                <a:gd name="connsiteY5" fmla="*/ 409575 h 4076700"/>
                <a:gd name="connsiteX6" fmla="*/ 676275 w 3867150"/>
                <a:gd name="connsiteY6" fmla="*/ 476250 h 4076700"/>
                <a:gd name="connsiteX7" fmla="*/ 695325 w 3867150"/>
                <a:gd name="connsiteY7" fmla="*/ 533400 h 4076700"/>
                <a:gd name="connsiteX8" fmla="*/ 676275 w 3867150"/>
                <a:gd name="connsiteY8" fmla="*/ 628650 h 4076700"/>
                <a:gd name="connsiteX9" fmla="*/ 647700 w 3867150"/>
                <a:gd name="connsiteY9" fmla="*/ 666750 h 4076700"/>
                <a:gd name="connsiteX10" fmla="*/ 581025 w 3867150"/>
                <a:gd name="connsiteY10" fmla="*/ 752475 h 4076700"/>
                <a:gd name="connsiteX11" fmla="*/ 447675 w 3867150"/>
                <a:gd name="connsiteY11" fmla="*/ 809625 h 4076700"/>
                <a:gd name="connsiteX12" fmla="*/ 390525 w 3867150"/>
                <a:gd name="connsiteY12" fmla="*/ 866775 h 4076700"/>
                <a:gd name="connsiteX13" fmla="*/ 400050 w 3867150"/>
                <a:gd name="connsiteY13" fmla="*/ 1009650 h 4076700"/>
                <a:gd name="connsiteX14" fmla="*/ 409575 w 3867150"/>
                <a:gd name="connsiteY14" fmla="*/ 1057275 h 4076700"/>
                <a:gd name="connsiteX15" fmla="*/ 419100 w 3867150"/>
                <a:gd name="connsiteY15" fmla="*/ 1123950 h 4076700"/>
                <a:gd name="connsiteX16" fmla="*/ 409575 w 3867150"/>
                <a:gd name="connsiteY16" fmla="*/ 1152525 h 4076700"/>
                <a:gd name="connsiteX17" fmla="*/ 314325 w 3867150"/>
                <a:gd name="connsiteY17" fmla="*/ 1228725 h 4076700"/>
                <a:gd name="connsiteX18" fmla="*/ 257175 w 3867150"/>
                <a:gd name="connsiteY18" fmla="*/ 1257300 h 4076700"/>
                <a:gd name="connsiteX19" fmla="*/ 209550 w 3867150"/>
                <a:gd name="connsiteY19" fmla="*/ 1304925 h 4076700"/>
                <a:gd name="connsiteX20" fmla="*/ 123825 w 3867150"/>
                <a:gd name="connsiteY20" fmla="*/ 1371600 h 4076700"/>
                <a:gd name="connsiteX21" fmla="*/ 114300 w 3867150"/>
                <a:gd name="connsiteY21" fmla="*/ 1409700 h 4076700"/>
                <a:gd name="connsiteX22" fmla="*/ 104775 w 3867150"/>
                <a:gd name="connsiteY22" fmla="*/ 1438275 h 4076700"/>
                <a:gd name="connsiteX23" fmla="*/ 114300 w 3867150"/>
                <a:gd name="connsiteY23" fmla="*/ 1533525 h 4076700"/>
                <a:gd name="connsiteX24" fmla="*/ 133350 w 3867150"/>
                <a:gd name="connsiteY24" fmla="*/ 1562100 h 4076700"/>
                <a:gd name="connsiteX25" fmla="*/ 161925 w 3867150"/>
                <a:gd name="connsiteY25" fmla="*/ 1666875 h 4076700"/>
                <a:gd name="connsiteX26" fmla="*/ 152400 w 3867150"/>
                <a:gd name="connsiteY26" fmla="*/ 1762125 h 4076700"/>
                <a:gd name="connsiteX27" fmla="*/ 133350 w 3867150"/>
                <a:gd name="connsiteY27" fmla="*/ 1819275 h 4076700"/>
                <a:gd name="connsiteX28" fmla="*/ 123825 w 3867150"/>
                <a:gd name="connsiteY28" fmla="*/ 1866900 h 4076700"/>
                <a:gd name="connsiteX29" fmla="*/ 133350 w 3867150"/>
                <a:gd name="connsiteY29" fmla="*/ 2095500 h 4076700"/>
                <a:gd name="connsiteX30" fmla="*/ 152400 w 3867150"/>
                <a:gd name="connsiteY30" fmla="*/ 2124075 h 4076700"/>
                <a:gd name="connsiteX31" fmla="*/ 161925 w 3867150"/>
                <a:gd name="connsiteY31" fmla="*/ 2171700 h 4076700"/>
                <a:gd name="connsiteX32" fmla="*/ 152400 w 3867150"/>
                <a:gd name="connsiteY32" fmla="*/ 2295525 h 4076700"/>
                <a:gd name="connsiteX33" fmla="*/ 123825 w 3867150"/>
                <a:gd name="connsiteY33" fmla="*/ 2343150 h 4076700"/>
                <a:gd name="connsiteX34" fmla="*/ 95250 w 3867150"/>
                <a:gd name="connsiteY34" fmla="*/ 2400300 h 4076700"/>
                <a:gd name="connsiteX35" fmla="*/ 66675 w 3867150"/>
                <a:gd name="connsiteY35" fmla="*/ 2476500 h 4076700"/>
                <a:gd name="connsiteX36" fmla="*/ 38100 w 3867150"/>
                <a:gd name="connsiteY36" fmla="*/ 2533650 h 4076700"/>
                <a:gd name="connsiteX37" fmla="*/ 9525 w 3867150"/>
                <a:gd name="connsiteY37" fmla="*/ 2638425 h 4076700"/>
                <a:gd name="connsiteX38" fmla="*/ 0 w 3867150"/>
                <a:gd name="connsiteY38" fmla="*/ 2667000 h 4076700"/>
                <a:gd name="connsiteX39" fmla="*/ 19050 w 3867150"/>
                <a:gd name="connsiteY39" fmla="*/ 2752725 h 4076700"/>
                <a:gd name="connsiteX40" fmla="*/ 57150 w 3867150"/>
                <a:gd name="connsiteY40" fmla="*/ 2800350 h 4076700"/>
                <a:gd name="connsiteX41" fmla="*/ 104775 w 3867150"/>
                <a:gd name="connsiteY41" fmla="*/ 2886075 h 4076700"/>
                <a:gd name="connsiteX42" fmla="*/ 95250 w 3867150"/>
                <a:gd name="connsiteY42" fmla="*/ 2981325 h 4076700"/>
                <a:gd name="connsiteX43" fmla="*/ 85725 w 3867150"/>
                <a:gd name="connsiteY43" fmla="*/ 3009900 h 4076700"/>
                <a:gd name="connsiteX44" fmla="*/ 47625 w 3867150"/>
                <a:gd name="connsiteY44" fmla="*/ 3095625 h 4076700"/>
                <a:gd name="connsiteX45" fmla="*/ 38100 w 3867150"/>
                <a:gd name="connsiteY45" fmla="*/ 3171825 h 4076700"/>
                <a:gd name="connsiteX46" fmla="*/ 38100 w 3867150"/>
                <a:gd name="connsiteY46" fmla="*/ 3371850 h 4076700"/>
                <a:gd name="connsiteX47" fmla="*/ 76200 w 3867150"/>
                <a:gd name="connsiteY47" fmla="*/ 3400425 h 4076700"/>
                <a:gd name="connsiteX48" fmla="*/ 171450 w 3867150"/>
                <a:gd name="connsiteY48" fmla="*/ 3438525 h 4076700"/>
                <a:gd name="connsiteX49" fmla="*/ 276225 w 3867150"/>
                <a:gd name="connsiteY49" fmla="*/ 3476625 h 4076700"/>
                <a:gd name="connsiteX50" fmla="*/ 295275 w 3867150"/>
                <a:gd name="connsiteY50" fmla="*/ 3514725 h 4076700"/>
                <a:gd name="connsiteX51" fmla="*/ 314325 w 3867150"/>
                <a:gd name="connsiteY51" fmla="*/ 3667125 h 4076700"/>
                <a:gd name="connsiteX52" fmla="*/ 361950 w 3867150"/>
                <a:gd name="connsiteY52" fmla="*/ 3714750 h 4076700"/>
                <a:gd name="connsiteX53" fmla="*/ 400050 w 3867150"/>
                <a:gd name="connsiteY53" fmla="*/ 3743325 h 4076700"/>
                <a:gd name="connsiteX54" fmla="*/ 600075 w 3867150"/>
                <a:gd name="connsiteY54" fmla="*/ 3810000 h 4076700"/>
                <a:gd name="connsiteX55" fmla="*/ 676275 w 3867150"/>
                <a:gd name="connsiteY55" fmla="*/ 3819525 h 4076700"/>
                <a:gd name="connsiteX56" fmla="*/ 771525 w 3867150"/>
                <a:gd name="connsiteY56" fmla="*/ 3829050 h 4076700"/>
                <a:gd name="connsiteX57" fmla="*/ 866775 w 3867150"/>
                <a:gd name="connsiteY57" fmla="*/ 3886200 h 4076700"/>
                <a:gd name="connsiteX58" fmla="*/ 971550 w 3867150"/>
                <a:gd name="connsiteY58" fmla="*/ 3952875 h 4076700"/>
                <a:gd name="connsiteX59" fmla="*/ 1009650 w 3867150"/>
                <a:gd name="connsiteY59" fmla="*/ 3981450 h 4076700"/>
                <a:gd name="connsiteX60" fmla="*/ 1104900 w 3867150"/>
                <a:gd name="connsiteY60" fmla="*/ 4010025 h 4076700"/>
                <a:gd name="connsiteX61" fmla="*/ 1228725 w 3867150"/>
                <a:gd name="connsiteY61" fmla="*/ 4000500 h 4076700"/>
                <a:gd name="connsiteX62" fmla="*/ 1295400 w 3867150"/>
                <a:gd name="connsiteY62" fmla="*/ 3981450 h 4076700"/>
                <a:gd name="connsiteX63" fmla="*/ 1362075 w 3867150"/>
                <a:gd name="connsiteY63" fmla="*/ 3971925 h 4076700"/>
                <a:gd name="connsiteX64" fmla="*/ 1619250 w 3867150"/>
                <a:gd name="connsiteY64" fmla="*/ 3990975 h 4076700"/>
                <a:gd name="connsiteX65" fmla="*/ 1800225 w 3867150"/>
                <a:gd name="connsiteY65" fmla="*/ 4048125 h 4076700"/>
                <a:gd name="connsiteX66" fmla="*/ 1876425 w 3867150"/>
                <a:gd name="connsiteY66" fmla="*/ 4057650 h 4076700"/>
                <a:gd name="connsiteX67" fmla="*/ 1943100 w 3867150"/>
                <a:gd name="connsiteY67" fmla="*/ 4067175 h 4076700"/>
                <a:gd name="connsiteX68" fmla="*/ 2095500 w 3867150"/>
                <a:gd name="connsiteY68" fmla="*/ 4076700 h 4076700"/>
                <a:gd name="connsiteX69" fmla="*/ 2200275 w 3867150"/>
                <a:gd name="connsiteY69" fmla="*/ 4057650 h 4076700"/>
                <a:gd name="connsiteX70" fmla="*/ 2219325 w 3867150"/>
                <a:gd name="connsiteY70" fmla="*/ 4029075 h 4076700"/>
                <a:gd name="connsiteX71" fmla="*/ 2247900 w 3867150"/>
                <a:gd name="connsiteY71" fmla="*/ 3990975 h 4076700"/>
                <a:gd name="connsiteX72" fmla="*/ 2314575 w 3867150"/>
                <a:gd name="connsiteY72" fmla="*/ 3952875 h 4076700"/>
                <a:gd name="connsiteX73" fmla="*/ 2476500 w 3867150"/>
                <a:gd name="connsiteY73" fmla="*/ 3971925 h 4076700"/>
                <a:gd name="connsiteX74" fmla="*/ 2552700 w 3867150"/>
                <a:gd name="connsiteY74" fmla="*/ 3990975 h 4076700"/>
                <a:gd name="connsiteX75" fmla="*/ 2667000 w 3867150"/>
                <a:gd name="connsiteY75" fmla="*/ 4000500 h 4076700"/>
                <a:gd name="connsiteX76" fmla="*/ 3114675 w 3867150"/>
                <a:gd name="connsiteY76" fmla="*/ 3952875 h 4076700"/>
                <a:gd name="connsiteX77" fmla="*/ 3133725 w 3867150"/>
                <a:gd name="connsiteY77" fmla="*/ 3924300 h 4076700"/>
                <a:gd name="connsiteX78" fmla="*/ 3133725 w 3867150"/>
                <a:gd name="connsiteY78" fmla="*/ 3705225 h 4076700"/>
                <a:gd name="connsiteX79" fmla="*/ 3190875 w 3867150"/>
                <a:gd name="connsiteY79" fmla="*/ 3667125 h 4076700"/>
                <a:gd name="connsiteX80" fmla="*/ 3305175 w 3867150"/>
                <a:gd name="connsiteY80" fmla="*/ 3552825 h 4076700"/>
                <a:gd name="connsiteX81" fmla="*/ 3457575 w 3867150"/>
                <a:gd name="connsiteY81" fmla="*/ 3438525 h 4076700"/>
                <a:gd name="connsiteX82" fmla="*/ 3505200 w 3867150"/>
                <a:gd name="connsiteY82" fmla="*/ 3409950 h 4076700"/>
                <a:gd name="connsiteX83" fmla="*/ 3571875 w 3867150"/>
                <a:gd name="connsiteY83" fmla="*/ 3333750 h 4076700"/>
                <a:gd name="connsiteX84" fmla="*/ 3581400 w 3867150"/>
                <a:gd name="connsiteY84" fmla="*/ 3305175 h 4076700"/>
                <a:gd name="connsiteX85" fmla="*/ 3590925 w 3867150"/>
                <a:gd name="connsiteY85" fmla="*/ 3143250 h 4076700"/>
                <a:gd name="connsiteX86" fmla="*/ 3629025 w 3867150"/>
                <a:gd name="connsiteY86" fmla="*/ 3028950 h 4076700"/>
                <a:gd name="connsiteX87" fmla="*/ 3657600 w 3867150"/>
                <a:gd name="connsiteY87" fmla="*/ 3000375 h 4076700"/>
                <a:gd name="connsiteX88" fmla="*/ 3695700 w 3867150"/>
                <a:gd name="connsiteY88" fmla="*/ 2952750 h 4076700"/>
                <a:gd name="connsiteX89" fmla="*/ 3762375 w 3867150"/>
                <a:gd name="connsiteY89" fmla="*/ 2886075 h 4076700"/>
                <a:gd name="connsiteX90" fmla="*/ 3762375 w 3867150"/>
                <a:gd name="connsiteY90" fmla="*/ 2562225 h 4076700"/>
                <a:gd name="connsiteX91" fmla="*/ 3724275 w 3867150"/>
                <a:gd name="connsiteY91" fmla="*/ 2466975 h 4076700"/>
                <a:gd name="connsiteX92" fmla="*/ 3752850 w 3867150"/>
                <a:gd name="connsiteY92" fmla="*/ 2390775 h 4076700"/>
                <a:gd name="connsiteX93" fmla="*/ 3800475 w 3867150"/>
                <a:gd name="connsiteY93" fmla="*/ 2295525 h 4076700"/>
                <a:gd name="connsiteX94" fmla="*/ 3790950 w 3867150"/>
                <a:gd name="connsiteY94" fmla="*/ 2190750 h 4076700"/>
                <a:gd name="connsiteX95" fmla="*/ 3752850 w 3867150"/>
                <a:gd name="connsiteY95" fmla="*/ 2162175 h 4076700"/>
                <a:gd name="connsiteX96" fmla="*/ 3724275 w 3867150"/>
                <a:gd name="connsiteY96" fmla="*/ 2133600 h 4076700"/>
                <a:gd name="connsiteX97" fmla="*/ 3714750 w 3867150"/>
                <a:gd name="connsiteY97" fmla="*/ 2095500 h 4076700"/>
                <a:gd name="connsiteX98" fmla="*/ 3762375 w 3867150"/>
                <a:gd name="connsiteY98" fmla="*/ 1971675 h 4076700"/>
                <a:gd name="connsiteX99" fmla="*/ 3771900 w 3867150"/>
                <a:gd name="connsiteY99" fmla="*/ 1933575 h 4076700"/>
                <a:gd name="connsiteX100" fmla="*/ 3829050 w 3867150"/>
                <a:gd name="connsiteY100" fmla="*/ 1838325 h 4076700"/>
                <a:gd name="connsiteX101" fmla="*/ 3848100 w 3867150"/>
                <a:gd name="connsiteY101" fmla="*/ 1781175 h 4076700"/>
                <a:gd name="connsiteX102" fmla="*/ 3867150 w 3867150"/>
                <a:gd name="connsiteY102" fmla="*/ 1676400 h 4076700"/>
                <a:gd name="connsiteX103" fmla="*/ 3829050 w 3867150"/>
                <a:gd name="connsiteY103" fmla="*/ 1485900 h 4076700"/>
                <a:gd name="connsiteX104" fmla="*/ 3781425 w 3867150"/>
                <a:gd name="connsiteY104" fmla="*/ 1390650 h 4076700"/>
                <a:gd name="connsiteX105" fmla="*/ 3733800 w 3867150"/>
                <a:gd name="connsiteY105" fmla="*/ 1362075 h 4076700"/>
                <a:gd name="connsiteX106" fmla="*/ 3686175 w 3867150"/>
                <a:gd name="connsiteY106" fmla="*/ 1304925 h 4076700"/>
                <a:gd name="connsiteX107" fmla="*/ 3705225 w 3867150"/>
                <a:gd name="connsiteY107" fmla="*/ 1190625 h 4076700"/>
                <a:gd name="connsiteX108" fmla="*/ 3724275 w 3867150"/>
                <a:gd name="connsiteY108" fmla="*/ 1152525 h 4076700"/>
                <a:gd name="connsiteX109" fmla="*/ 3733800 w 3867150"/>
                <a:gd name="connsiteY109" fmla="*/ 1095375 h 4076700"/>
                <a:gd name="connsiteX110" fmla="*/ 3714750 w 3867150"/>
                <a:gd name="connsiteY110" fmla="*/ 866775 h 4076700"/>
                <a:gd name="connsiteX111" fmla="*/ 3695700 w 3867150"/>
                <a:gd name="connsiteY111" fmla="*/ 819150 h 4076700"/>
                <a:gd name="connsiteX112" fmla="*/ 3686175 w 3867150"/>
                <a:gd name="connsiteY112" fmla="*/ 771525 h 4076700"/>
                <a:gd name="connsiteX113" fmla="*/ 3667125 w 3867150"/>
                <a:gd name="connsiteY113" fmla="*/ 733425 h 4076700"/>
                <a:gd name="connsiteX114" fmla="*/ 3657600 w 3867150"/>
                <a:gd name="connsiteY114" fmla="*/ 695325 h 4076700"/>
                <a:gd name="connsiteX115" fmla="*/ 3619500 w 3867150"/>
                <a:gd name="connsiteY115" fmla="*/ 619125 h 4076700"/>
                <a:gd name="connsiteX116" fmla="*/ 3609975 w 3867150"/>
                <a:gd name="connsiteY116" fmla="*/ 561975 h 4076700"/>
                <a:gd name="connsiteX117" fmla="*/ 3600450 w 3867150"/>
                <a:gd name="connsiteY117" fmla="*/ 514350 h 4076700"/>
                <a:gd name="connsiteX118" fmla="*/ 3590925 w 3867150"/>
                <a:gd name="connsiteY118" fmla="*/ 390525 h 4076700"/>
                <a:gd name="connsiteX119" fmla="*/ 3552825 w 3867150"/>
                <a:gd name="connsiteY119" fmla="*/ 257175 h 4076700"/>
                <a:gd name="connsiteX120" fmla="*/ 3505200 w 3867150"/>
                <a:gd name="connsiteY120" fmla="*/ 209550 h 4076700"/>
                <a:gd name="connsiteX121" fmla="*/ 3429000 w 3867150"/>
                <a:gd name="connsiteY121" fmla="*/ 133350 h 4076700"/>
                <a:gd name="connsiteX122" fmla="*/ 3400425 w 3867150"/>
                <a:gd name="connsiteY122" fmla="*/ 123825 h 4076700"/>
                <a:gd name="connsiteX123" fmla="*/ 3276600 w 3867150"/>
                <a:gd name="connsiteY123" fmla="*/ 104775 h 4076700"/>
                <a:gd name="connsiteX124" fmla="*/ 3219450 w 3867150"/>
                <a:gd name="connsiteY124" fmla="*/ 95250 h 4076700"/>
                <a:gd name="connsiteX125" fmla="*/ 3076575 w 3867150"/>
                <a:gd name="connsiteY125" fmla="*/ 104775 h 4076700"/>
                <a:gd name="connsiteX126" fmla="*/ 3048000 w 3867150"/>
                <a:gd name="connsiteY126" fmla="*/ 114300 h 4076700"/>
                <a:gd name="connsiteX127" fmla="*/ 2781300 w 3867150"/>
                <a:gd name="connsiteY127" fmla="*/ 95250 h 4076700"/>
                <a:gd name="connsiteX128" fmla="*/ 2657475 w 3867150"/>
                <a:gd name="connsiteY128" fmla="*/ 66675 h 4076700"/>
                <a:gd name="connsiteX129" fmla="*/ 2619375 w 3867150"/>
                <a:gd name="connsiteY129" fmla="*/ 57150 h 4076700"/>
                <a:gd name="connsiteX130" fmla="*/ 2581275 w 3867150"/>
                <a:gd name="connsiteY130" fmla="*/ 38100 h 4076700"/>
                <a:gd name="connsiteX131" fmla="*/ 2552700 w 3867150"/>
                <a:gd name="connsiteY131" fmla="*/ 28575 h 4076700"/>
                <a:gd name="connsiteX132" fmla="*/ 2486025 w 3867150"/>
                <a:gd name="connsiteY132" fmla="*/ 47625 h 4076700"/>
                <a:gd name="connsiteX133" fmla="*/ 2343150 w 3867150"/>
                <a:gd name="connsiteY133" fmla="*/ 123825 h 4076700"/>
                <a:gd name="connsiteX134" fmla="*/ 2200275 w 3867150"/>
                <a:gd name="connsiteY134" fmla="*/ 104775 h 4076700"/>
                <a:gd name="connsiteX135" fmla="*/ 2124075 w 3867150"/>
                <a:gd name="connsiteY135" fmla="*/ 76200 h 4076700"/>
                <a:gd name="connsiteX136" fmla="*/ 2047875 w 3867150"/>
                <a:gd name="connsiteY136" fmla="*/ 57150 h 4076700"/>
                <a:gd name="connsiteX137" fmla="*/ 1981200 w 3867150"/>
                <a:gd name="connsiteY137" fmla="*/ 9525 h 4076700"/>
                <a:gd name="connsiteX138" fmla="*/ 1943100 w 3867150"/>
                <a:gd name="connsiteY138" fmla="*/ 0 h 4076700"/>
                <a:gd name="connsiteX139" fmla="*/ 1838325 w 3867150"/>
                <a:gd name="connsiteY139" fmla="*/ 19050 h 4076700"/>
                <a:gd name="connsiteX140" fmla="*/ 1809750 w 3867150"/>
                <a:gd name="connsiteY140" fmla="*/ 47625 h 4076700"/>
                <a:gd name="connsiteX141" fmla="*/ 1771650 w 3867150"/>
                <a:gd name="connsiteY141" fmla="*/ 76200 h 4076700"/>
                <a:gd name="connsiteX142" fmla="*/ 1685925 w 3867150"/>
                <a:gd name="connsiteY142" fmla="*/ 66675 h 4076700"/>
                <a:gd name="connsiteX143" fmla="*/ 1647825 w 3867150"/>
                <a:gd name="connsiteY143" fmla="*/ 47625 h 4076700"/>
                <a:gd name="connsiteX144" fmla="*/ 1590675 w 3867150"/>
                <a:gd name="connsiteY144" fmla="*/ 28575 h 4076700"/>
                <a:gd name="connsiteX145" fmla="*/ 1495425 w 3867150"/>
                <a:gd name="connsiteY145" fmla="*/ 47625 h 4076700"/>
                <a:gd name="connsiteX146" fmla="*/ 1390650 w 3867150"/>
                <a:gd name="connsiteY146" fmla="*/ 104775 h 4076700"/>
                <a:gd name="connsiteX147" fmla="*/ 1362075 w 3867150"/>
                <a:gd name="connsiteY147" fmla="*/ 114300 h 4076700"/>
                <a:gd name="connsiteX148" fmla="*/ 1257300 w 3867150"/>
                <a:gd name="connsiteY148" fmla="*/ 133350 h 4076700"/>
                <a:gd name="connsiteX149" fmla="*/ 1228725 w 3867150"/>
                <a:gd name="connsiteY149" fmla="*/ 142875 h 4076700"/>
                <a:gd name="connsiteX150" fmla="*/ 1209675 w 3867150"/>
                <a:gd name="connsiteY150" fmla="*/ 171450 h 4076700"/>
                <a:gd name="connsiteX151" fmla="*/ 1200150 w 3867150"/>
                <a:gd name="connsiteY151" fmla="*/ 200025 h 4076700"/>
                <a:gd name="connsiteX152" fmla="*/ 1143000 w 3867150"/>
                <a:gd name="connsiteY152" fmla="*/ 209550 h 407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3867150" h="4076700">
                  <a:moveTo>
                    <a:pt x="1143000" y="209550"/>
                  </a:moveTo>
                  <a:cubicBezTo>
                    <a:pt x="1122363" y="209550"/>
                    <a:pt x="1098776" y="200025"/>
                    <a:pt x="1076325" y="200025"/>
                  </a:cubicBezTo>
                  <a:cubicBezTo>
                    <a:pt x="985185" y="200025"/>
                    <a:pt x="916131" y="193964"/>
                    <a:pt x="838200" y="228600"/>
                  </a:cubicBezTo>
                  <a:cubicBezTo>
                    <a:pt x="799274" y="245900"/>
                    <a:pt x="723900" y="285750"/>
                    <a:pt x="723900" y="285750"/>
                  </a:cubicBezTo>
                  <a:cubicBezTo>
                    <a:pt x="711775" y="305958"/>
                    <a:pt x="685385" y="347182"/>
                    <a:pt x="676275" y="371475"/>
                  </a:cubicBezTo>
                  <a:cubicBezTo>
                    <a:pt x="671678" y="383732"/>
                    <a:pt x="669925" y="396875"/>
                    <a:pt x="666750" y="409575"/>
                  </a:cubicBezTo>
                  <a:cubicBezTo>
                    <a:pt x="669925" y="431800"/>
                    <a:pt x="671227" y="454374"/>
                    <a:pt x="676275" y="476250"/>
                  </a:cubicBezTo>
                  <a:cubicBezTo>
                    <a:pt x="680790" y="495816"/>
                    <a:pt x="695325" y="533400"/>
                    <a:pt x="695325" y="533400"/>
                  </a:cubicBezTo>
                  <a:cubicBezTo>
                    <a:pt x="688975" y="565150"/>
                    <a:pt x="687165" y="598158"/>
                    <a:pt x="676275" y="628650"/>
                  </a:cubicBezTo>
                  <a:cubicBezTo>
                    <a:pt x="670936" y="643600"/>
                    <a:pt x="656506" y="653541"/>
                    <a:pt x="647700" y="666750"/>
                  </a:cubicBezTo>
                  <a:cubicBezTo>
                    <a:pt x="628042" y="696237"/>
                    <a:pt x="614600" y="733822"/>
                    <a:pt x="581025" y="752475"/>
                  </a:cubicBezTo>
                  <a:cubicBezTo>
                    <a:pt x="538751" y="775961"/>
                    <a:pt x="447675" y="809625"/>
                    <a:pt x="447675" y="809625"/>
                  </a:cubicBezTo>
                  <a:cubicBezTo>
                    <a:pt x="428625" y="828675"/>
                    <a:pt x="388733" y="839894"/>
                    <a:pt x="390525" y="866775"/>
                  </a:cubicBezTo>
                  <a:cubicBezTo>
                    <a:pt x="393700" y="914400"/>
                    <a:pt x="395301" y="962156"/>
                    <a:pt x="400050" y="1009650"/>
                  </a:cubicBezTo>
                  <a:cubicBezTo>
                    <a:pt x="401661" y="1025759"/>
                    <a:pt x="406913" y="1041306"/>
                    <a:pt x="409575" y="1057275"/>
                  </a:cubicBezTo>
                  <a:cubicBezTo>
                    <a:pt x="413266" y="1079420"/>
                    <a:pt x="415925" y="1101725"/>
                    <a:pt x="419100" y="1123950"/>
                  </a:cubicBezTo>
                  <a:cubicBezTo>
                    <a:pt x="415925" y="1133475"/>
                    <a:pt x="415411" y="1144355"/>
                    <a:pt x="409575" y="1152525"/>
                  </a:cubicBezTo>
                  <a:cubicBezTo>
                    <a:pt x="387647" y="1183224"/>
                    <a:pt x="345166" y="1210734"/>
                    <a:pt x="314325" y="1228725"/>
                  </a:cubicBezTo>
                  <a:cubicBezTo>
                    <a:pt x="295928" y="1239457"/>
                    <a:pt x="274400" y="1244773"/>
                    <a:pt x="257175" y="1257300"/>
                  </a:cubicBezTo>
                  <a:cubicBezTo>
                    <a:pt x="239018" y="1270505"/>
                    <a:pt x="226596" y="1290314"/>
                    <a:pt x="209550" y="1304925"/>
                  </a:cubicBezTo>
                  <a:cubicBezTo>
                    <a:pt x="182064" y="1328484"/>
                    <a:pt x="123825" y="1371600"/>
                    <a:pt x="123825" y="1371600"/>
                  </a:cubicBezTo>
                  <a:cubicBezTo>
                    <a:pt x="120650" y="1384300"/>
                    <a:pt x="117896" y="1397113"/>
                    <a:pt x="114300" y="1409700"/>
                  </a:cubicBezTo>
                  <a:cubicBezTo>
                    <a:pt x="111542" y="1419354"/>
                    <a:pt x="104775" y="1428235"/>
                    <a:pt x="104775" y="1438275"/>
                  </a:cubicBezTo>
                  <a:cubicBezTo>
                    <a:pt x="104775" y="1470183"/>
                    <a:pt x="107125" y="1502434"/>
                    <a:pt x="114300" y="1533525"/>
                  </a:cubicBezTo>
                  <a:cubicBezTo>
                    <a:pt x="116874" y="1544679"/>
                    <a:pt x="128701" y="1551639"/>
                    <a:pt x="133350" y="1562100"/>
                  </a:cubicBezTo>
                  <a:cubicBezTo>
                    <a:pt x="150928" y="1601650"/>
                    <a:pt x="153776" y="1626131"/>
                    <a:pt x="161925" y="1666875"/>
                  </a:cubicBezTo>
                  <a:cubicBezTo>
                    <a:pt x="158750" y="1698625"/>
                    <a:pt x="158280" y="1730763"/>
                    <a:pt x="152400" y="1762125"/>
                  </a:cubicBezTo>
                  <a:cubicBezTo>
                    <a:pt x="148699" y="1781862"/>
                    <a:pt x="138634" y="1799902"/>
                    <a:pt x="133350" y="1819275"/>
                  </a:cubicBezTo>
                  <a:cubicBezTo>
                    <a:pt x="129090" y="1834894"/>
                    <a:pt x="127000" y="1851025"/>
                    <a:pt x="123825" y="1866900"/>
                  </a:cubicBezTo>
                  <a:cubicBezTo>
                    <a:pt x="127000" y="1943100"/>
                    <a:pt x="124928" y="2019700"/>
                    <a:pt x="133350" y="2095500"/>
                  </a:cubicBezTo>
                  <a:cubicBezTo>
                    <a:pt x="134614" y="2106878"/>
                    <a:pt x="148380" y="2113356"/>
                    <a:pt x="152400" y="2124075"/>
                  </a:cubicBezTo>
                  <a:cubicBezTo>
                    <a:pt x="158084" y="2139234"/>
                    <a:pt x="158750" y="2155825"/>
                    <a:pt x="161925" y="2171700"/>
                  </a:cubicBezTo>
                  <a:cubicBezTo>
                    <a:pt x="158750" y="2212975"/>
                    <a:pt x="161380" y="2255114"/>
                    <a:pt x="152400" y="2295525"/>
                  </a:cubicBezTo>
                  <a:cubicBezTo>
                    <a:pt x="148384" y="2313597"/>
                    <a:pt x="132690" y="2326897"/>
                    <a:pt x="123825" y="2343150"/>
                  </a:cubicBezTo>
                  <a:cubicBezTo>
                    <a:pt x="113626" y="2361848"/>
                    <a:pt x="103640" y="2380724"/>
                    <a:pt x="95250" y="2400300"/>
                  </a:cubicBezTo>
                  <a:cubicBezTo>
                    <a:pt x="84564" y="2425234"/>
                    <a:pt x="77361" y="2451566"/>
                    <a:pt x="66675" y="2476500"/>
                  </a:cubicBezTo>
                  <a:cubicBezTo>
                    <a:pt x="58285" y="2496076"/>
                    <a:pt x="46292" y="2513990"/>
                    <a:pt x="38100" y="2533650"/>
                  </a:cubicBezTo>
                  <a:cubicBezTo>
                    <a:pt x="12557" y="2594953"/>
                    <a:pt x="24095" y="2580144"/>
                    <a:pt x="9525" y="2638425"/>
                  </a:cubicBezTo>
                  <a:cubicBezTo>
                    <a:pt x="7090" y="2648165"/>
                    <a:pt x="3175" y="2657475"/>
                    <a:pt x="0" y="2667000"/>
                  </a:cubicBezTo>
                  <a:cubicBezTo>
                    <a:pt x="1608" y="2676649"/>
                    <a:pt x="8392" y="2735672"/>
                    <a:pt x="19050" y="2752725"/>
                  </a:cubicBezTo>
                  <a:cubicBezTo>
                    <a:pt x="29825" y="2769965"/>
                    <a:pt x="45492" y="2783695"/>
                    <a:pt x="57150" y="2800350"/>
                  </a:cubicBezTo>
                  <a:cubicBezTo>
                    <a:pt x="78080" y="2830250"/>
                    <a:pt x="88912" y="2854349"/>
                    <a:pt x="104775" y="2886075"/>
                  </a:cubicBezTo>
                  <a:cubicBezTo>
                    <a:pt x="101600" y="2917825"/>
                    <a:pt x="100102" y="2949788"/>
                    <a:pt x="95250" y="2981325"/>
                  </a:cubicBezTo>
                  <a:cubicBezTo>
                    <a:pt x="93723" y="2991248"/>
                    <a:pt x="89250" y="3000499"/>
                    <a:pt x="85725" y="3009900"/>
                  </a:cubicBezTo>
                  <a:cubicBezTo>
                    <a:pt x="67482" y="3058547"/>
                    <a:pt x="69272" y="3052332"/>
                    <a:pt x="47625" y="3095625"/>
                  </a:cubicBezTo>
                  <a:cubicBezTo>
                    <a:pt x="44450" y="3121025"/>
                    <a:pt x="41720" y="3146485"/>
                    <a:pt x="38100" y="3171825"/>
                  </a:cubicBezTo>
                  <a:cubicBezTo>
                    <a:pt x="27071" y="3249029"/>
                    <a:pt x="11614" y="3276502"/>
                    <a:pt x="38100" y="3371850"/>
                  </a:cubicBezTo>
                  <a:cubicBezTo>
                    <a:pt x="42349" y="3387146"/>
                    <a:pt x="62738" y="3392011"/>
                    <a:pt x="76200" y="3400425"/>
                  </a:cubicBezTo>
                  <a:cubicBezTo>
                    <a:pt x="113762" y="3423901"/>
                    <a:pt x="126990" y="3421425"/>
                    <a:pt x="171450" y="3438525"/>
                  </a:cubicBezTo>
                  <a:cubicBezTo>
                    <a:pt x="275858" y="3478682"/>
                    <a:pt x="200753" y="3457757"/>
                    <a:pt x="276225" y="3476625"/>
                  </a:cubicBezTo>
                  <a:cubicBezTo>
                    <a:pt x="282575" y="3489325"/>
                    <a:pt x="292490" y="3500802"/>
                    <a:pt x="295275" y="3514725"/>
                  </a:cubicBezTo>
                  <a:cubicBezTo>
                    <a:pt x="305315" y="3564926"/>
                    <a:pt x="285927" y="3624528"/>
                    <a:pt x="314325" y="3667125"/>
                  </a:cubicBezTo>
                  <a:cubicBezTo>
                    <a:pt x="342034" y="3708689"/>
                    <a:pt x="321541" y="3685886"/>
                    <a:pt x="361950" y="3714750"/>
                  </a:cubicBezTo>
                  <a:cubicBezTo>
                    <a:pt x="374868" y="3723977"/>
                    <a:pt x="385686" y="3736565"/>
                    <a:pt x="400050" y="3743325"/>
                  </a:cubicBezTo>
                  <a:cubicBezTo>
                    <a:pt x="458871" y="3771005"/>
                    <a:pt x="533926" y="3797597"/>
                    <a:pt x="600075" y="3810000"/>
                  </a:cubicBezTo>
                  <a:cubicBezTo>
                    <a:pt x="625234" y="3814717"/>
                    <a:pt x="650834" y="3816698"/>
                    <a:pt x="676275" y="3819525"/>
                  </a:cubicBezTo>
                  <a:cubicBezTo>
                    <a:pt x="707988" y="3823049"/>
                    <a:pt x="739775" y="3825875"/>
                    <a:pt x="771525" y="3829050"/>
                  </a:cubicBezTo>
                  <a:cubicBezTo>
                    <a:pt x="858093" y="3863677"/>
                    <a:pt x="781939" y="3827875"/>
                    <a:pt x="866775" y="3886200"/>
                  </a:cubicBezTo>
                  <a:cubicBezTo>
                    <a:pt x="900888" y="3909653"/>
                    <a:pt x="938432" y="3928037"/>
                    <a:pt x="971550" y="3952875"/>
                  </a:cubicBezTo>
                  <a:cubicBezTo>
                    <a:pt x="984250" y="3962400"/>
                    <a:pt x="995773" y="3973740"/>
                    <a:pt x="1009650" y="3981450"/>
                  </a:cubicBezTo>
                  <a:cubicBezTo>
                    <a:pt x="1044894" y="4001030"/>
                    <a:pt x="1066465" y="4002338"/>
                    <a:pt x="1104900" y="4010025"/>
                  </a:cubicBezTo>
                  <a:cubicBezTo>
                    <a:pt x="1146175" y="4006850"/>
                    <a:pt x="1187786" y="4006641"/>
                    <a:pt x="1228725" y="4000500"/>
                  </a:cubicBezTo>
                  <a:cubicBezTo>
                    <a:pt x="1251584" y="3997071"/>
                    <a:pt x="1272799" y="3986293"/>
                    <a:pt x="1295400" y="3981450"/>
                  </a:cubicBezTo>
                  <a:cubicBezTo>
                    <a:pt x="1317352" y="3976746"/>
                    <a:pt x="1339850" y="3975100"/>
                    <a:pt x="1362075" y="3971925"/>
                  </a:cubicBezTo>
                  <a:cubicBezTo>
                    <a:pt x="1447800" y="3978275"/>
                    <a:pt x="1534561" y="3976247"/>
                    <a:pt x="1619250" y="3990975"/>
                  </a:cubicBezTo>
                  <a:cubicBezTo>
                    <a:pt x="1681576" y="4001814"/>
                    <a:pt x="1737452" y="4040278"/>
                    <a:pt x="1800225" y="4048125"/>
                  </a:cubicBezTo>
                  <a:lnTo>
                    <a:pt x="1876425" y="4057650"/>
                  </a:lnTo>
                  <a:cubicBezTo>
                    <a:pt x="1898679" y="4060617"/>
                    <a:pt x="1920734" y="4065230"/>
                    <a:pt x="1943100" y="4067175"/>
                  </a:cubicBezTo>
                  <a:cubicBezTo>
                    <a:pt x="1993808" y="4071584"/>
                    <a:pt x="2044700" y="4073525"/>
                    <a:pt x="2095500" y="4076700"/>
                  </a:cubicBezTo>
                  <a:cubicBezTo>
                    <a:pt x="2130425" y="4070350"/>
                    <a:pt x="2167143" y="4070393"/>
                    <a:pt x="2200275" y="4057650"/>
                  </a:cubicBezTo>
                  <a:cubicBezTo>
                    <a:pt x="2210960" y="4053541"/>
                    <a:pt x="2212671" y="4038390"/>
                    <a:pt x="2219325" y="4029075"/>
                  </a:cubicBezTo>
                  <a:cubicBezTo>
                    <a:pt x="2228552" y="4016157"/>
                    <a:pt x="2236675" y="4002200"/>
                    <a:pt x="2247900" y="3990975"/>
                  </a:cubicBezTo>
                  <a:cubicBezTo>
                    <a:pt x="2276733" y="3962142"/>
                    <a:pt x="2281881" y="3963773"/>
                    <a:pt x="2314575" y="3952875"/>
                  </a:cubicBezTo>
                  <a:cubicBezTo>
                    <a:pt x="2352360" y="3956653"/>
                    <a:pt x="2434387" y="3963502"/>
                    <a:pt x="2476500" y="3971925"/>
                  </a:cubicBezTo>
                  <a:cubicBezTo>
                    <a:pt x="2502173" y="3977060"/>
                    <a:pt x="2526808" y="3987091"/>
                    <a:pt x="2552700" y="3990975"/>
                  </a:cubicBezTo>
                  <a:cubicBezTo>
                    <a:pt x="2590509" y="3996646"/>
                    <a:pt x="2628900" y="3997325"/>
                    <a:pt x="2667000" y="4000500"/>
                  </a:cubicBezTo>
                  <a:cubicBezTo>
                    <a:pt x="2714236" y="3998251"/>
                    <a:pt x="3004065" y="4047684"/>
                    <a:pt x="3114675" y="3952875"/>
                  </a:cubicBezTo>
                  <a:cubicBezTo>
                    <a:pt x="3123367" y="3945425"/>
                    <a:pt x="3127375" y="3933825"/>
                    <a:pt x="3133725" y="3924300"/>
                  </a:cubicBezTo>
                  <a:cubicBezTo>
                    <a:pt x="3133328" y="3918346"/>
                    <a:pt x="3112471" y="3741660"/>
                    <a:pt x="3133725" y="3705225"/>
                  </a:cubicBezTo>
                  <a:cubicBezTo>
                    <a:pt x="3145261" y="3685449"/>
                    <a:pt x="3173763" y="3682336"/>
                    <a:pt x="3190875" y="3667125"/>
                  </a:cubicBezTo>
                  <a:cubicBezTo>
                    <a:pt x="3231147" y="3631328"/>
                    <a:pt x="3259484" y="3581382"/>
                    <a:pt x="3305175" y="3552825"/>
                  </a:cubicBezTo>
                  <a:cubicBezTo>
                    <a:pt x="3474258" y="3447148"/>
                    <a:pt x="3286422" y="3570181"/>
                    <a:pt x="3457575" y="3438525"/>
                  </a:cubicBezTo>
                  <a:cubicBezTo>
                    <a:pt x="3472249" y="3427237"/>
                    <a:pt x="3490744" y="3421515"/>
                    <a:pt x="3505200" y="3409950"/>
                  </a:cubicBezTo>
                  <a:cubicBezTo>
                    <a:pt x="3525890" y="3393398"/>
                    <a:pt x="3558233" y="3361033"/>
                    <a:pt x="3571875" y="3333750"/>
                  </a:cubicBezTo>
                  <a:cubicBezTo>
                    <a:pt x="3576365" y="3324770"/>
                    <a:pt x="3578225" y="3314700"/>
                    <a:pt x="3581400" y="3305175"/>
                  </a:cubicBezTo>
                  <a:cubicBezTo>
                    <a:pt x="3584575" y="3251200"/>
                    <a:pt x="3584483" y="3196933"/>
                    <a:pt x="3590925" y="3143250"/>
                  </a:cubicBezTo>
                  <a:cubicBezTo>
                    <a:pt x="3594452" y="3113858"/>
                    <a:pt x="3608552" y="3057612"/>
                    <a:pt x="3629025" y="3028950"/>
                  </a:cubicBezTo>
                  <a:cubicBezTo>
                    <a:pt x="3636855" y="3017989"/>
                    <a:pt x="3648730" y="3010512"/>
                    <a:pt x="3657600" y="3000375"/>
                  </a:cubicBezTo>
                  <a:cubicBezTo>
                    <a:pt x="3670987" y="2985075"/>
                    <a:pt x="3681325" y="2967125"/>
                    <a:pt x="3695700" y="2952750"/>
                  </a:cubicBezTo>
                  <a:cubicBezTo>
                    <a:pt x="3784600" y="2863850"/>
                    <a:pt x="3686175" y="2987675"/>
                    <a:pt x="3762375" y="2886075"/>
                  </a:cubicBezTo>
                  <a:cubicBezTo>
                    <a:pt x="3792506" y="2765552"/>
                    <a:pt x="3790598" y="2788010"/>
                    <a:pt x="3762375" y="2562225"/>
                  </a:cubicBezTo>
                  <a:cubicBezTo>
                    <a:pt x="3758134" y="2528293"/>
                    <a:pt x="3724275" y="2466975"/>
                    <a:pt x="3724275" y="2466975"/>
                  </a:cubicBezTo>
                  <a:cubicBezTo>
                    <a:pt x="3733800" y="2441575"/>
                    <a:pt x="3741833" y="2415564"/>
                    <a:pt x="3752850" y="2390775"/>
                  </a:cubicBezTo>
                  <a:cubicBezTo>
                    <a:pt x="3767267" y="2358337"/>
                    <a:pt x="3800475" y="2295525"/>
                    <a:pt x="3800475" y="2295525"/>
                  </a:cubicBezTo>
                  <a:cubicBezTo>
                    <a:pt x="3797300" y="2260600"/>
                    <a:pt x="3802745" y="2223776"/>
                    <a:pt x="3790950" y="2190750"/>
                  </a:cubicBezTo>
                  <a:cubicBezTo>
                    <a:pt x="3785611" y="2175800"/>
                    <a:pt x="3764903" y="2172506"/>
                    <a:pt x="3752850" y="2162175"/>
                  </a:cubicBezTo>
                  <a:cubicBezTo>
                    <a:pt x="3742623" y="2153409"/>
                    <a:pt x="3733800" y="2143125"/>
                    <a:pt x="3724275" y="2133600"/>
                  </a:cubicBezTo>
                  <a:cubicBezTo>
                    <a:pt x="3721100" y="2120900"/>
                    <a:pt x="3713746" y="2108552"/>
                    <a:pt x="3714750" y="2095500"/>
                  </a:cubicBezTo>
                  <a:cubicBezTo>
                    <a:pt x="3720855" y="2016129"/>
                    <a:pt x="3725125" y="2021342"/>
                    <a:pt x="3762375" y="1971675"/>
                  </a:cubicBezTo>
                  <a:cubicBezTo>
                    <a:pt x="3765550" y="1958975"/>
                    <a:pt x="3766046" y="1945284"/>
                    <a:pt x="3771900" y="1933575"/>
                  </a:cubicBezTo>
                  <a:cubicBezTo>
                    <a:pt x="3788459" y="1900457"/>
                    <a:pt x="3817341" y="1873451"/>
                    <a:pt x="3829050" y="1838325"/>
                  </a:cubicBezTo>
                  <a:cubicBezTo>
                    <a:pt x="3835400" y="1819275"/>
                    <a:pt x="3842816" y="1800548"/>
                    <a:pt x="3848100" y="1781175"/>
                  </a:cubicBezTo>
                  <a:cubicBezTo>
                    <a:pt x="3853805" y="1760255"/>
                    <a:pt x="3864038" y="1695070"/>
                    <a:pt x="3867150" y="1676400"/>
                  </a:cubicBezTo>
                  <a:cubicBezTo>
                    <a:pt x="3854219" y="1482437"/>
                    <a:pt x="3883026" y="1587104"/>
                    <a:pt x="3829050" y="1485900"/>
                  </a:cubicBezTo>
                  <a:cubicBezTo>
                    <a:pt x="3812345" y="1454579"/>
                    <a:pt x="3811864" y="1408913"/>
                    <a:pt x="3781425" y="1390650"/>
                  </a:cubicBezTo>
                  <a:cubicBezTo>
                    <a:pt x="3765550" y="1381125"/>
                    <a:pt x="3748611" y="1373183"/>
                    <a:pt x="3733800" y="1362075"/>
                  </a:cubicBezTo>
                  <a:cubicBezTo>
                    <a:pt x="3709354" y="1343740"/>
                    <a:pt x="3702309" y="1329126"/>
                    <a:pt x="3686175" y="1304925"/>
                  </a:cubicBezTo>
                  <a:cubicBezTo>
                    <a:pt x="3692525" y="1266825"/>
                    <a:pt x="3695857" y="1228097"/>
                    <a:pt x="3705225" y="1190625"/>
                  </a:cubicBezTo>
                  <a:cubicBezTo>
                    <a:pt x="3708669" y="1176850"/>
                    <a:pt x="3720195" y="1166125"/>
                    <a:pt x="3724275" y="1152525"/>
                  </a:cubicBezTo>
                  <a:cubicBezTo>
                    <a:pt x="3729824" y="1134027"/>
                    <a:pt x="3730625" y="1114425"/>
                    <a:pt x="3733800" y="1095375"/>
                  </a:cubicBezTo>
                  <a:cubicBezTo>
                    <a:pt x="3727450" y="1019175"/>
                    <a:pt x="3725198" y="942522"/>
                    <a:pt x="3714750" y="866775"/>
                  </a:cubicBezTo>
                  <a:cubicBezTo>
                    <a:pt x="3712414" y="849837"/>
                    <a:pt x="3700613" y="835527"/>
                    <a:pt x="3695700" y="819150"/>
                  </a:cubicBezTo>
                  <a:cubicBezTo>
                    <a:pt x="3691048" y="803643"/>
                    <a:pt x="3691295" y="786884"/>
                    <a:pt x="3686175" y="771525"/>
                  </a:cubicBezTo>
                  <a:cubicBezTo>
                    <a:pt x="3681685" y="758055"/>
                    <a:pt x="3672111" y="746720"/>
                    <a:pt x="3667125" y="733425"/>
                  </a:cubicBezTo>
                  <a:cubicBezTo>
                    <a:pt x="3662528" y="721168"/>
                    <a:pt x="3662635" y="707409"/>
                    <a:pt x="3657600" y="695325"/>
                  </a:cubicBezTo>
                  <a:cubicBezTo>
                    <a:pt x="3646678" y="669111"/>
                    <a:pt x="3619500" y="619125"/>
                    <a:pt x="3619500" y="619125"/>
                  </a:cubicBezTo>
                  <a:cubicBezTo>
                    <a:pt x="3616325" y="600075"/>
                    <a:pt x="3613430" y="580976"/>
                    <a:pt x="3609975" y="561975"/>
                  </a:cubicBezTo>
                  <a:cubicBezTo>
                    <a:pt x="3607079" y="546047"/>
                    <a:pt x="3602238" y="530440"/>
                    <a:pt x="3600450" y="514350"/>
                  </a:cubicBezTo>
                  <a:cubicBezTo>
                    <a:pt x="3595878" y="473206"/>
                    <a:pt x="3595044" y="431716"/>
                    <a:pt x="3590925" y="390525"/>
                  </a:cubicBezTo>
                  <a:cubicBezTo>
                    <a:pt x="3585955" y="340827"/>
                    <a:pt x="3581655" y="300419"/>
                    <a:pt x="3552825" y="257175"/>
                  </a:cubicBezTo>
                  <a:cubicBezTo>
                    <a:pt x="3540372" y="238495"/>
                    <a:pt x="3518983" y="227271"/>
                    <a:pt x="3505200" y="209550"/>
                  </a:cubicBezTo>
                  <a:cubicBezTo>
                    <a:pt x="3468914" y="162896"/>
                    <a:pt x="3509247" y="160099"/>
                    <a:pt x="3429000" y="133350"/>
                  </a:cubicBezTo>
                  <a:cubicBezTo>
                    <a:pt x="3419475" y="130175"/>
                    <a:pt x="3410226" y="126003"/>
                    <a:pt x="3400425" y="123825"/>
                  </a:cubicBezTo>
                  <a:cubicBezTo>
                    <a:pt x="3373696" y="117885"/>
                    <a:pt x="3301287" y="108573"/>
                    <a:pt x="3276600" y="104775"/>
                  </a:cubicBezTo>
                  <a:cubicBezTo>
                    <a:pt x="3257512" y="101838"/>
                    <a:pt x="3238500" y="98425"/>
                    <a:pt x="3219450" y="95250"/>
                  </a:cubicBezTo>
                  <a:cubicBezTo>
                    <a:pt x="3171825" y="98425"/>
                    <a:pt x="3124014" y="99504"/>
                    <a:pt x="3076575" y="104775"/>
                  </a:cubicBezTo>
                  <a:cubicBezTo>
                    <a:pt x="3066596" y="105884"/>
                    <a:pt x="3058035" y="114624"/>
                    <a:pt x="3048000" y="114300"/>
                  </a:cubicBezTo>
                  <a:cubicBezTo>
                    <a:pt x="2958920" y="111426"/>
                    <a:pt x="2870200" y="101600"/>
                    <a:pt x="2781300" y="95250"/>
                  </a:cubicBezTo>
                  <a:cubicBezTo>
                    <a:pt x="2692629" y="80471"/>
                    <a:pt x="2753158" y="92770"/>
                    <a:pt x="2657475" y="66675"/>
                  </a:cubicBezTo>
                  <a:cubicBezTo>
                    <a:pt x="2644845" y="63231"/>
                    <a:pt x="2631632" y="61747"/>
                    <a:pt x="2619375" y="57150"/>
                  </a:cubicBezTo>
                  <a:cubicBezTo>
                    <a:pt x="2606080" y="52164"/>
                    <a:pt x="2594326" y="43693"/>
                    <a:pt x="2581275" y="38100"/>
                  </a:cubicBezTo>
                  <a:cubicBezTo>
                    <a:pt x="2572047" y="34145"/>
                    <a:pt x="2562225" y="31750"/>
                    <a:pt x="2552700" y="28575"/>
                  </a:cubicBezTo>
                  <a:cubicBezTo>
                    <a:pt x="2530475" y="34925"/>
                    <a:pt x="2506699" y="37288"/>
                    <a:pt x="2486025" y="47625"/>
                  </a:cubicBezTo>
                  <a:cubicBezTo>
                    <a:pt x="2307032" y="137122"/>
                    <a:pt x="2441388" y="99265"/>
                    <a:pt x="2343150" y="123825"/>
                  </a:cubicBezTo>
                  <a:cubicBezTo>
                    <a:pt x="2295525" y="117475"/>
                    <a:pt x="2247225" y="114981"/>
                    <a:pt x="2200275" y="104775"/>
                  </a:cubicBezTo>
                  <a:cubicBezTo>
                    <a:pt x="2173767" y="99012"/>
                    <a:pt x="2149967" y="84291"/>
                    <a:pt x="2124075" y="76200"/>
                  </a:cubicBezTo>
                  <a:cubicBezTo>
                    <a:pt x="2099085" y="68391"/>
                    <a:pt x="2073275" y="63500"/>
                    <a:pt x="2047875" y="57150"/>
                  </a:cubicBezTo>
                  <a:cubicBezTo>
                    <a:pt x="2043538" y="53897"/>
                    <a:pt x="1992033" y="14168"/>
                    <a:pt x="1981200" y="9525"/>
                  </a:cubicBezTo>
                  <a:cubicBezTo>
                    <a:pt x="1969168" y="4368"/>
                    <a:pt x="1955800" y="3175"/>
                    <a:pt x="1943100" y="0"/>
                  </a:cubicBezTo>
                  <a:cubicBezTo>
                    <a:pt x="1908175" y="6350"/>
                    <a:pt x="1871755" y="7111"/>
                    <a:pt x="1838325" y="19050"/>
                  </a:cubicBezTo>
                  <a:cubicBezTo>
                    <a:pt x="1825639" y="23581"/>
                    <a:pt x="1819977" y="38859"/>
                    <a:pt x="1809750" y="47625"/>
                  </a:cubicBezTo>
                  <a:cubicBezTo>
                    <a:pt x="1797697" y="57956"/>
                    <a:pt x="1784350" y="66675"/>
                    <a:pt x="1771650" y="76200"/>
                  </a:cubicBezTo>
                  <a:cubicBezTo>
                    <a:pt x="1743075" y="73025"/>
                    <a:pt x="1713940" y="73140"/>
                    <a:pt x="1685925" y="66675"/>
                  </a:cubicBezTo>
                  <a:cubicBezTo>
                    <a:pt x="1672090" y="63482"/>
                    <a:pt x="1661008" y="52898"/>
                    <a:pt x="1647825" y="47625"/>
                  </a:cubicBezTo>
                  <a:cubicBezTo>
                    <a:pt x="1629181" y="40167"/>
                    <a:pt x="1609725" y="34925"/>
                    <a:pt x="1590675" y="28575"/>
                  </a:cubicBezTo>
                  <a:cubicBezTo>
                    <a:pt x="1558925" y="34925"/>
                    <a:pt x="1526142" y="37386"/>
                    <a:pt x="1495425" y="47625"/>
                  </a:cubicBezTo>
                  <a:cubicBezTo>
                    <a:pt x="1365924" y="90792"/>
                    <a:pt x="1460213" y="69994"/>
                    <a:pt x="1390650" y="104775"/>
                  </a:cubicBezTo>
                  <a:cubicBezTo>
                    <a:pt x="1381670" y="109265"/>
                    <a:pt x="1371892" y="112196"/>
                    <a:pt x="1362075" y="114300"/>
                  </a:cubicBezTo>
                  <a:cubicBezTo>
                    <a:pt x="1327365" y="121738"/>
                    <a:pt x="1292010" y="125912"/>
                    <a:pt x="1257300" y="133350"/>
                  </a:cubicBezTo>
                  <a:cubicBezTo>
                    <a:pt x="1247483" y="135454"/>
                    <a:pt x="1238250" y="139700"/>
                    <a:pt x="1228725" y="142875"/>
                  </a:cubicBezTo>
                  <a:cubicBezTo>
                    <a:pt x="1222375" y="152400"/>
                    <a:pt x="1214795" y="161211"/>
                    <a:pt x="1209675" y="171450"/>
                  </a:cubicBezTo>
                  <a:cubicBezTo>
                    <a:pt x="1205185" y="180430"/>
                    <a:pt x="1207250" y="192925"/>
                    <a:pt x="1200150" y="200025"/>
                  </a:cubicBezTo>
                  <a:cubicBezTo>
                    <a:pt x="1193050" y="207125"/>
                    <a:pt x="1163637" y="209550"/>
                    <a:pt x="1143000" y="209550"/>
                  </a:cubicBezTo>
                  <a:close/>
                </a:path>
              </a:pathLst>
            </a:custGeom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7" name="그룹 126"/>
            <p:cNvGrpSpPr/>
            <p:nvPr/>
          </p:nvGrpSpPr>
          <p:grpSpPr>
            <a:xfrm>
              <a:off x="4131382" y="1656857"/>
              <a:ext cx="3323186" cy="3234648"/>
              <a:chOff x="2931232" y="1018682"/>
              <a:chExt cx="3323186" cy="3234648"/>
            </a:xfrm>
            <a:solidFill>
              <a:srgbClr val="FFFF00"/>
            </a:solidFill>
          </p:grpSpPr>
          <p:grpSp>
            <p:nvGrpSpPr>
              <p:cNvPr id="140" name="그룹 139"/>
              <p:cNvGrpSpPr/>
              <p:nvPr/>
            </p:nvGrpSpPr>
            <p:grpSpPr>
              <a:xfrm>
                <a:off x="2931232" y="1018682"/>
                <a:ext cx="3137449" cy="3234648"/>
                <a:chOff x="2968057" y="970650"/>
                <a:chExt cx="3137449" cy="3234648"/>
              </a:xfrm>
              <a:grpFill/>
            </p:grpSpPr>
            <p:sp>
              <p:nvSpPr>
                <p:cNvPr id="160" name="타원 159"/>
                <p:cNvSpPr/>
                <p:nvPr/>
              </p:nvSpPr>
              <p:spPr>
                <a:xfrm>
                  <a:off x="3345714" y="232643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3" name="타원 162"/>
                <p:cNvSpPr/>
                <p:nvPr/>
              </p:nvSpPr>
              <p:spPr>
                <a:xfrm>
                  <a:off x="4975238" y="285913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타원 172"/>
                <p:cNvSpPr/>
                <p:nvPr/>
              </p:nvSpPr>
              <p:spPr>
                <a:xfrm>
                  <a:off x="3667070" y="230624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타원 173"/>
                <p:cNvSpPr/>
                <p:nvPr/>
              </p:nvSpPr>
              <p:spPr>
                <a:xfrm>
                  <a:off x="4265420" y="278904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타원 174"/>
                <p:cNvSpPr/>
                <p:nvPr/>
              </p:nvSpPr>
              <p:spPr>
                <a:xfrm>
                  <a:off x="3304462" y="309030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타원 175"/>
                <p:cNvSpPr/>
                <p:nvPr/>
              </p:nvSpPr>
              <p:spPr>
                <a:xfrm>
                  <a:off x="3304462" y="270837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타원 176"/>
                <p:cNvSpPr/>
                <p:nvPr/>
              </p:nvSpPr>
              <p:spPr>
                <a:xfrm>
                  <a:off x="3625818" y="307011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타원 177"/>
                <p:cNvSpPr/>
                <p:nvPr/>
              </p:nvSpPr>
              <p:spPr>
                <a:xfrm rot="5400000">
                  <a:off x="4083844" y="379377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타원 178"/>
                <p:cNvSpPr/>
                <p:nvPr/>
              </p:nvSpPr>
              <p:spPr>
                <a:xfrm rot="5400000">
                  <a:off x="3929812" y="324287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타원 179"/>
                <p:cNvSpPr/>
                <p:nvPr/>
              </p:nvSpPr>
              <p:spPr>
                <a:xfrm rot="5400000">
                  <a:off x="4476739" y="372511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타원 180"/>
                <p:cNvSpPr/>
                <p:nvPr/>
              </p:nvSpPr>
              <p:spPr>
                <a:xfrm rot="5400000">
                  <a:off x="4414312" y="328368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타원 181"/>
                <p:cNvSpPr/>
                <p:nvPr/>
              </p:nvSpPr>
              <p:spPr>
                <a:xfrm rot="5400000">
                  <a:off x="4853338" y="364820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타원 182"/>
                <p:cNvSpPr/>
                <p:nvPr/>
              </p:nvSpPr>
              <p:spPr>
                <a:xfrm rot="10800000">
                  <a:off x="5632270" y="261776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타원 183"/>
                <p:cNvSpPr/>
                <p:nvPr/>
              </p:nvSpPr>
              <p:spPr>
                <a:xfrm rot="10800000">
                  <a:off x="5301467" y="292329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타원 184"/>
                <p:cNvSpPr/>
                <p:nvPr/>
              </p:nvSpPr>
              <p:spPr>
                <a:xfrm rot="10800000">
                  <a:off x="4653718" y="214849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6" name="타원 185"/>
                <p:cNvSpPr/>
                <p:nvPr/>
              </p:nvSpPr>
              <p:spPr>
                <a:xfrm rot="10800000">
                  <a:off x="5665549" y="200207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타원 186"/>
                <p:cNvSpPr/>
                <p:nvPr/>
              </p:nvSpPr>
              <p:spPr>
                <a:xfrm rot="10800000">
                  <a:off x="5068416" y="184803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타원 187"/>
                <p:cNvSpPr/>
                <p:nvPr/>
              </p:nvSpPr>
              <p:spPr>
                <a:xfrm rot="10800000">
                  <a:off x="5665549" y="238401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타원 188"/>
                <p:cNvSpPr/>
                <p:nvPr/>
              </p:nvSpPr>
              <p:spPr>
                <a:xfrm rot="16200000">
                  <a:off x="3296215" y="362628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타원 189"/>
                <p:cNvSpPr/>
                <p:nvPr/>
              </p:nvSpPr>
              <p:spPr>
                <a:xfrm rot="16200000">
                  <a:off x="3633726" y="39695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타원 190"/>
                <p:cNvSpPr/>
                <p:nvPr/>
              </p:nvSpPr>
              <p:spPr>
                <a:xfrm rot="16200000">
                  <a:off x="3251792" y="39695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타원 191"/>
                <p:cNvSpPr/>
                <p:nvPr/>
              </p:nvSpPr>
              <p:spPr>
                <a:xfrm rot="16200000">
                  <a:off x="3613533" y="364820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타원 192"/>
                <p:cNvSpPr/>
                <p:nvPr/>
              </p:nvSpPr>
              <p:spPr>
                <a:xfrm rot="16200000">
                  <a:off x="3394872" y="344108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타원 193"/>
                <p:cNvSpPr/>
                <p:nvPr/>
              </p:nvSpPr>
              <p:spPr>
                <a:xfrm rot="5400000">
                  <a:off x="4774770" y="391895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타원 194"/>
                <p:cNvSpPr/>
                <p:nvPr/>
              </p:nvSpPr>
              <p:spPr>
                <a:xfrm rot="5400000">
                  <a:off x="4457454" y="389702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타원 195"/>
                <p:cNvSpPr/>
                <p:nvPr/>
              </p:nvSpPr>
              <p:spPr>
                <a:xfrm rot="5400000">
                  <a:off x="4676113" y="410414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5" name="타원 214"/>
                <p:cNvSpPr/>
                <p:nvPr/>
              </p:nvSpPr>
              <p:spPr>
                <a:xfrm rot="5400000">
                  <a:off x="5631736" y="391063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6" name="타원 215"/>
                <p:cNvSpPr/>
                <p:nvPr/>
              </p:nvSpPr>
              <p:spPr>
                <a:xfrm rot="5400000">
                  <a:off x="5140185" y="416448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7" name="타원 216"/>
                <p:cNvSpPr/>
                <p:nvPr/>
              </p:nvSpPr>
              <p:spPr>
                <a:xfrm rot="5400000">
                  <a:off x="4147446" y="306606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타원 217"/>
                <p:cNvSpPr/>
                <p:nvPr/>
              </p:nvSpPr>
              <p:spPr>
                <a:xfrm rot="5400000">
                  <a:off x="5314421" y="388871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타원 218"/>
                <p:cNvSpPr/>
                <p:nvPr/>
              </p:nvSpPr>
              <p:spPr>
                <a:xfrm rot="5400000">
                  <a:off x="5533080" y="409583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0" name="타원 219"/>
                <p:cNvSpPr/>
                <p:nvPr/>
              </p:nvSpPr>
              <p:spPr>
                <a:xfrm rot="10800000">
                  <a:off x="5193501" y="354106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타원 221"/>
                <p:cNvSpPr/>
                <p:nvPr/>
              </p:nvSpPr>
              <p:spPr>
                <a:xfrm rot="10800000">
                  <a:off x="5492269" y="303808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타원 222"/>
                <p:cNvSpPr/>
                <p:nvPr/>
              </p:nvSpPr>
              <p:spPr>
                <a:xfrm>
                  <a:off x="3922044" y="162592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타원 223"/>
                <p:cNvSpPr/>
                <p:nvPr/>
              </p:nvSpPr>
              <p:spPr>
                <a:xfrm>
                  <a:off x="3578765" y="158150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타원 225"/>
                <p:cNvSpPr/>
                <p:nvPr/>
              </p:nvSpPr>
              <p:spPr>
                <a:xfrm>
                  <a:off x="4107242" y="172458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타원 226"/>
                <p:cNvSpPr/>
                <p:nvPr/>
              </p:nvSpPr>
              <p:spPr>
                <a:xfrm>
                  <a:off x="3880792" y="238979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8" name="타원 227"/>
                <p:cNvSpPr/>
                <p:nvPr/>
              </p:nvSpPr>
              <p:spPr>
                <a:xfrm>
                  <a:off x="3582479" y="25759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9" name="타원 228"/>
                <p:cNvSpPr/>
                <p:nvPr/>
              </p:nvSpPr>
              <p:spPr>
                <a:xfrm>
                  <a:off x="4040857" y="221395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1" name="타원 230"/>
                <p:cNvSpPr/>
                <p:nvPr/>
              </p:nvSpPr>
              <p:spPr>
                <a:xfrm rot="5400000">
                  <a:off x="4555021" y="29685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3" name="타원 232"/>
                <p:cNvSpPr/>
                <p:nvPr/>
              </p:nvSpPr>
              <p:spPr>
                <a:xfrm rot="5400000">
                  <a:off x="5665414" y="316860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타원 234"/>
                <p:cNvSpPr/>
                <p:nvPr/>
              </p:nvSpPr>
              <p:spPr>
                <a:xfrm rot="5400000">
                  <a:off x="4712911" y="272877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6" name="타원 235"/>
                <p:cNvSpPr/>
                <p:nvPr/>
              </p:nvSpPr>
              <p:spPr>
                <a:xfrm rot="5400000">
                  <a:off x="5339058" y="345484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7" name="타원 236"/>
                <p:cNvSpPr/>
                <p:nvPr/>
              </p:nvSpPr>
              <p:spPr>
                <a:xfrm rot="10800000">
                  <a:off x="5328938" y="255362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타원 237"/>
                <p:cNvSpPr/>
                <p:nvPr/>
              </p:nvSpPr>
              <p:spPr>
                <a:xfrm rot="10800000">
                  <a:off x="5865321" y="225476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9" name="타원 238"/>
                <p:cNvSpPr/>
                <p:nvPr/>
              </p:nvSpPr>
              <p:spPr>
                <a:xfrm rot="10800000">
                  <a:off x="5865321" y="263669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0" name="타원 239"/>
                <p:cNvSpPr/>
                <p:nvPr/>
              </p:nvSpPr>
              <p:spPr>
                <a:xfrm rot="10800000">
                  <a:off x="5543966" y="227495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1" name="타원 240"/>
                <p:cNvSpPr/>
                <p:nvPr/>
              </p:nvSpPr>
              <p:spPr>
                <a:xfrm rot="10800000">
                  <a:off x="4975074" y="159747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2" name="타원 241"/>
                <p:cNvSpPr/>
                <p:nvPr/>
              </p:nvSpPr>
              <p:spPr>
                <a:xfrm rot="10800000">
                  <a:off x="4473191" y="128627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타원 242"/>
                <p:cNvSpPr/>
                <p:nvPr/>
              </p:nvSpPr>
              <p:spPr>
                <a:xfrm rot="10800000">
                  <a:off x="4653718" y="16176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4" name="타원 243"/>
                <p:cNvSpPr/>
                <p:nvPr/>
              </p:nvSpPr>
              <p:spPr>
                <a:xfrm rot="10800000">
                  <a:off x="4446598" y="183633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타원 244"/>
                <p:cNvSpPr/>
                <p:nvPr/>
              </p:nvSpPr>
              <p:spPr>
                <a:xfrm rot="10800000">
                  <a:off x="4729363" y="240853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6" name="타원 245"/>
                <p:cNvSpPr/>
                <p:nvPr/>
              </p:nvSpPr>
              <p:spPr>
                <a:xfrm rot="10800000">
                  <a:off x="5898600" y="163907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7" name="타원 246"/>
                <p:cNvSpPr/>
                <p:nvPr/>
              </p:nvSpPr>
              <p:spPr>
                <a:xfrm rot="10800000">
                  <a:off x="5396717" y="132787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8" name="타원 247"/>
                <p:cNvSpPr/>
                <p:nvPr/>
              </p:nvSpPr>
              <p:spPr>
                <a:xfrm rot="10800000">
                  <a:off x="5898600" y="202101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9" name="타원 248"/>
                <p:cNvSpPr/>
                <p:nvPr/>
              </p:nvSpPr>
              <p:spPr>
                <a:xfrm rot="10800000">
                  <a:off x="5577245" y="16592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타원 249"/>
                <p:cNvSpPr/>
                <p:nvPr/>
              </p:nvSpPr>
              <p:spPr>
                <a:xfrm rot="10800000">
                  <a:off x="5370124" y="187793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1" name="타원 250"/>
                <p:cNvSpPr/>
                <p:nvPr/>
              </p:nvSpPr>
              <p:spPr>
                <a:xfrm rot="16200000">
                  <a:off x="3529267" y="326328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타원 251"/>
                <p:cNvSpPr/>
                <p:nvPr/>
              </p:nvSpPr>
              <p:spPr>
                <a:xfrm rot="16200000">
                  <a:off x="3866778" y="36065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3" name="타원 252"/>
                <p:cNvSpPr/>
                <p:nvPr/>
              </p:nvSpPr>
              <p:spPr>
                <a:xfrm rot="16200000">
                  <a:off x="3484843" y="36065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4" name="타원 253"/>
                <p:cNvSpPr/>
                <p:nvPr/>
              </p:nvSpPr>
              <p:spPr>
                <a:xfrm rot="16200000">
                  <a:off x="3627924" y="307808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5" name="타원 254"/>
                <p:cNvSpPr/>
                <p:nvPr/>
              </p:nvSpPr>
              <p:spPr>
                <a:xfrm rot="5400000">
                  <a:off x="5057130" y="389854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6" name="타원 255"/>
                <p:cNvSpPr/>
                <p:nvPr/>
              </p:nvSpPr>
              <p:spPr>
                <a:xfrm rot="5400000">
                  <a:off x="5864788" y="354763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7" name="타원 256"/>
                <p:cNvSpPr/>
                <p:nvPr/>
              </p:nvSpPr>
              <p:spPr>
                <a:xfrm rot="5400000">
                  <a:off x="4980246" y="309848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8" name="타원 257"/>
                <p:cNvSpPr/>
                <p:nvPr/>
              </p:nvSpPr>
              <p:spPr>
                <a:xfrm rot="5400000">
                  <a:off x="5277949" y="319137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9" name="타원 258"/>
                <p:cNvSpPr/>
                <p:nvPr/>
              </p:nvSpPr>
              <p:spPr>
                <a:xfrm rot="5400000">
                  <a:off x="5909213" y="320435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0" name="타원 259"/>
                <p:cNvSpPr/>
                <p:nvPr/>
              </p:nvSpPr>
              <p:spPr>
                <a:xfrm rot="5400000">
                  <a:off x="5547473" y="352571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1" name="타원 260"/>
                <p:cNvSpPr/>
                <p:nvPr/>
              </p:nvSpPr>
              <p:spPr>
                <a:xfrm rot="5400000">
                  <a:off x="5766131" y="373283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2" name="타원 261"/>
                <p:cNvSpPr/>
                <p:nvPr/>
              </p:nvSpPr>
              <p:spPr>
                <a:xfrm rot="10800000">
                  <a:off x="5721415" y="297130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3" name="타원 262"/>
                <p:cNvSpPr/>
                <p:nvPr/>
              </p:nvSpPr>
              <p:spPr>
                <a:xfrm rot="10800000">
                  <a:off x="6064696" y="301572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4" name="타원 263"/>
                <p:cNvSpPr/>
                <p:nvPr/>
              </p:nvSpPr>
              <p:spPr>
                <a:xfrm rot="10800000">
                  <a:off x="4173721" y="259637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5" name="타원 264"/>
                <p:cNvSpPr/>
                <p:nvPr/>
              </p:nvSpPr>
              <p:spPr>
                <a:xfrm>
                  <a:off x="3405258" y="153979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6" name="타원 265"/>
                <p:cNvSpPr/>
                <p:nvPr/>
              </p:nvSpPr>
              <p:spPr>
                <a:xfrm>
                  <a:off x="3061980" y="187730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7" name="타원 266"/>
                <p:cNvSpPr/>
                <p:nvPr/>
              </p:nvSpPr>
              <p:spPr>
                <a:xfrm>
                  <a:off x="3061980" y="149537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8" name="타원 267"/>
                <p:cNvSpPr/>
                <p:nvPr/>
              </p:nvSpPr>
              <p:spPr>
                <a:xfrm>
                  <a:off x="3383336" y="185711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9" name="타원 268"/>
                <p:cNvSpPr/>
                <p:nvPr/>
              </p:nvSpPr>
              <p:spPr>
                <a:xfrm>
                  <a:off x="4954669" y="240441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0" name="타원 269"/>
                <p:cNvSpPr/>
                <p:nvPr/>
              </p:nvSpPr>
              <p:spPr>
                <a:xfrm>
                  <a:off x="3713212" y="205327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1" name="타원 270"/>
                <p:cNvSpPr/>
                <p:nvPr/>
              </p:nvSpPr>
              <p:spPr>
                <a:xfrm>
                  <a:off x="3020729" y="264117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2" name="타원 271"/>
                <p:cNvSpPr/>
                <p:nvPr/>
              </p:nvSpPr>
              <p:spPr>
                <a:xfrm>
                  <a:off x="3617861" y="279521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3" name="타원 272"/>
                <p:cNvSpPr/>
                <p:nvPr/>
              </p:nvSpPr>
              <p:spPr>
                <a:xfrm>
                  <a:off x="3020729" y="225924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4" name="타원 273"/>
                <p:cNvSpPr/>
                <p:nvPr/>
              </p:nvSpPr>
              <p:spPr>
                <a:xfrm>
                  <a:off x="3342084" y="262098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5" name="타원 274"/>
                <p:cNvSpPr/>
                <p:nvPr/>
              </p:nvSpPr>
              <p:spPr>
                <a:xfrm>
                  <a:off x="3544251" y="218930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타원 275"/>
                <p:cNvSpPr/>
                <p:nvPr/>
              </p:nvSpPr>
              <p:spPr>
                <a:xfrm rot="10800000">
                  <a:off x="4296629" y="191447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타원 276"/>
                <p:cNvSpPr/>
                <p:nvPr/>
              </p:nvSpPr>
              <p:spPr>
                <a:xfrm rot="10800000">
                  <a:off x="4553539" y="135418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타원 277"/>
                <p:cNvSpPr/>
                <p:nvPr/>
              </p:nvSpPr>
              <p:spPr>
                <a:xfrm rot="10800000">
                  <a:off x="3861155" y="135730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타원 278"/>
                <p:cNvSpPr/>
                <p:nvPr/>
              </p:nvSpPr>
              <p:spPr>
                <a:xfrm rot="10800000">
                  <a:off x="4434718" y="235018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타원 279"/>
                <p:cNvSpPr/>
                <p:nvPr/>
              </p:nvSpPr>
              <p:spPr>
                <a:xfrm rot="10800000">
                  <a:off x="4136933" y="153153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타원 280"/>
                <p:cNvSpPr/>
                <p:nvPr/>
              </p:nvSpPr>
              <p:spPr>
                <a:xfrm rot="10800000">
                  <a:off x="3929812" y="175019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타원 281"/>
                <p:cNvSpPr/>
                <p:nvPr/>
              </p:nvSpPr>
              <p:spPr>
                <a:xfrm rot="10800000">
                  <a:off x="5038579" y="223554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타원 282"/>
                <p:cNvSpPr/>
                <p:nvPr/>
              </p:nvSpPr>
              <p:spPr>
                <a:xfrm rot="10800000">
                  <a:off x="5381815" y="155294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4" name="타원 283"/>
                <p:cNvSpPr/>
                <p:nvPr/>
              </p:nvSpPr>
              <p:spPr>
                <a:xfrm rot="10800000">
                  <a:off x="4879932" y="124174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5" name="타원 284"/>
                <p:cNvSpPr/>
                <p:nvPr/>
              </p:nvSpPr>
              <p:spPr>
                <a:xfrm rot="10800000">
                  <a:off x="5072151" y="258985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6" name="타원 285"/>
                <p:cNvSpPr/>
                <p:nvPr/>
              </p:nvSpPr>
              <p:spPr>
                <a:xfrm rot="10800000">
                  <a:off x="5120490" y="138001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타원 286"/>
                <p:cNvSpPr/>
                <p:nvPr/>
              </p:nvSpPr>
              <p:spPr>
                <a:xfrm rot="10800000">
                  <a:off x="4853339" y="179180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타원 287"/>
                <p:cNvSpPr/>
                <p:nvPr/>
              </p:nvSpPr>
              <p:spPr>
                <a:xfrm rot="16200000">
                  <a:off x="3012481" y="317715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타원 288"/>
                <p:cNvSpPr/>
                <p:nvPr/>
              </p:nvSpPr>
              <p:spPr>
                <a:xfrm rot="16200000">
                  <a:off x="3963019" y="280944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타원 289"/>
                <p:cNvSpPr/>
                <p:nvPr/>
              </p:nvSpPr>
              <p:spPr>
                <a:xfrm rot="16200000">
                  <a:off x="3504034" y="292329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1" name="타원 290"/>
                <p:cNvSpPr/>
                <p:nvPr/>
              </p:nvSpPr>
              <p:spPr>
                <a:xfrm rot="16200000">
                  <a:off x="2968058" y="352042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타원 291"/>
                <p:cNvSpPr/>
                <p:nvPr/>
              </p:nvSpPr>
              <p:spPr>
                <a:xfrm rot="16200000">
                  <a:off x="3329799" y="319907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타원 292"/>
                <p:cNvSpPr/>
                <p:nvPr/>
              </p:nvSpPr>
              <p:spPr>
                <a:xfrm rot="16200000">
                  <a:off x="3111138" y="2991952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타원 293"/>
                <p:cNvSpPr/>
                <p:nvPr/>
              </p:nvSpPr>
              <p:spPr>
                <a:xfrm rot="5400000">
                  <a:off x="4173720" y="344789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타원 294"/>
                <p:cNvSpPr/>
                <p:nvPr/>
              </p:nvSpPr>
              <p:spPr>
                <a:xfrm rot="5400000">
                  <a:off x="4805087" y="341380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타원 295"/>
                <p:cNvSpPr/>
                <p:nvPr/>
              </p:nvSpPr>
              <p:spPr>
                <a:xfrm rot="10800000">
                  <a:off x="4245015" y="207151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타원 297"/>
                <p:cNvSpPr/>
                <p:nvPr/>
              </p:nvSpPr>
              <p:spPr>
                <a:xfrm>
                  <a:off x="3763287" y="991056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타원 298"/>
                <p:cNvSpPr/>
                <p:nvPr/>
              </p:nvSpPr>
              <p:spPr>
                <a:xfrm rot="10800000">
                  <a:off x="4549060" y="117199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타원 299"/>
                <p:cNvSpPr/>
                <p:nvPr/>
              </p:nvSpPr>
              <p:spPr>
                <a:xfrm>
                  <a:off x="3977009" y="1074608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타원 300"/>
                <p:cNvSpPr/>
                <p:nvPr/>
              </p:nvSpPr>
              <p:spPr>
                <a:xfrm>
                  <a:off x="5022365" y="97065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타원 301"/>
                <p:cNvSpPr/>
                <p:nvPr/>
              </p:nvSpPr>
              <p:spPr>
                <a:xfrm>
                  <a:off x="3936199" y="123744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타원 302"/>
                <p:cNvSpPr/>
                <p:nvPr/>
              </p:nvSpPr>
              <p:spPr>
                <a:xfrm rot="5400000">
                  <a:off x="5614372" y="118085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타원 303"/>
                <p:cNvSpPr/>
                <p:nvPr/>
              </p:nvSpPr>
              <p:spPr>
                <a:xfrm rot="10800000">
                  <a:off x="5048568" y="11439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5" name="타원 304"/>
                <p:cNvSpPr/>
                <p:nvPr/>
              </p:nvSpPr>
              <p:spPr>
                <a:xfrm rot="10800000">
                  <a:off x="5508213" y="101393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타원 305"/>
                <p:cNvSpPr/>
                <p:nvPr/>
              </p:nvSpPr>
              <p:spPr>
                <a:xfrm>
                  <a:off x="5273874" y="113985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타원 306"/>
                <p:cNvSpPr/>
                <p:nvPr/>
              </p:nvSpPr>
              <p:spPr>
                <a:xfrm>
                  <a:off x="3608554" y="1076770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타원 307"/>
                <p:cNvSpPr/>
                <p:nvPr/>
              </p:nvSpPr>
              <p:spPr>
                <a:xfrm rot="10800000">
                  <a:off x="4340462" y="102607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타원 308"/>
                <p:cNvSpPr/>
                <p:nvPr/>
              </p:nvSpPr>
              <p:spPr>
                <a:xfrm rot="10800000">
                  <a:off x="4753923" y="1085625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타원 309"/>
                <p:cNvSpPr/>
                <p:nvPr/>
              </p:nvSpPr>
              <p:spPr>
                <a:xfrm rot="10800000">
                  <a:off x="4933921" y="125904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1" name="타원 310"/>
                <p:cNvSpPr/>
                <p:nvPr/>
              </p:nvSpPr>
              <p:spPr>
                <a:xfrm rot="10800000">
                  <a:off x="5973612" y="1041937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2" name="타원 311"/>
                <p:cNvSpPr/>
                <p:nvPr/>
              </p:nvSpPr>
              <p:spPr>
                <a:xfrm rot="10800000">
                  <a:off x="4140357" y="109501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2" name="그룹 141"/>
              <p:cNvGrpSpPr/>
              <p:nvPr/>
            </p:nvGrpSpPr>
            <p:grpSpPr>
              <a:xfrm rot="10800000">
                <a:off x="6025810" y="1321329"/>
                <a:ext cx="228608" cy="1224156"/>
                <a:chOff x="6784727" y="2216679"/>
                <a:chExt cx="228608" cy="1224156"/>
              </a:xfrm>
              <a:grpFill/>
            </p:grpSpPr>
            <p:sp>
              <p:nvSpPr>
                <p:cNvPr id="143" name="타원 142"/>
                <p:cNvSpPr/>
                <p:nvPr/>
              </p:nvSpPr>
              <p:spPr>
                <a:xfrm rot="10800000">
                  <a:off x="6928633" y="245042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타원 143"/>
                <p:cNvSpPr/>
                <p:nvPr/>
              </p:nvSpPr>
              <p:spPr>
                <a:xfrm rot="10800000">
                  <a:off x="6928633" y="283236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타원 144"/>
                <p:cNvSpPr/>
                <p:nvPr/>
              </p:nvSpPr>
              <p:spPr>
                <a:xfrm rot="10800000">
                  <a:off x="6961912" y="2216679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타원 145"/>
                <p:cNvSpPr/>
                <p:nvPr/>
              </p:nvSpPr>
              <p:spPr>
                <a:xfrm rot="5400000">
                  <a:off x="6972525" y="3400024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타원 146"/>
                <p:cNvSpPr/>
                <p:nvPr/>
              </p:nvSpPr>
              <p:spPr>
                <a:xfrm rot="10800000">
                  <a:off x="6784727" y="3166971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타원 147"/>
                <p:cNvSpPr/>
                <p:nvPr/>
              </p:nvSpPr>
              <p:spPr>
                <a:xfrm rot="10800000">
                  <a:off x="6972524" y="3157543"/>
                  <a:ext cx="40810" cy="4081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8" name="정육면체 137"/>
            <p:cNvSpPr/>
            <p:nvPr/>
          </p:nvSpPr>
          <p:spPr>
            <a:xfrm>
              <a:off x="3918932" y="1530387"/>
              <a:ext cx="3562350" cy="3487588"/>
            </a:xfrm>
            <a:prstGeom prst="cub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3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0" t="4215" b="8364"/>
          <a:stretch/>
        </p:blipFill>
        <p:spPr bwMode="auto">
          <a:xfrm>
            <a:off x="9668139" y="4509312"/>
            <a:ext cx="2437702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3499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성운 형태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407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½ ì´í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45" y="-19051"/>
            <a:ext cx="3238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자유형 5"/>
          <p:cNvSpPr/>
          <p:nvPr/>
        </p:nvSpPr>
        <p:spPr>
          <a:xfrm>
            <a:off x="5388806" y="863244"/>
            <a:ext cx="1110226" cy="1354232"/>
          </a:xfrm>
          <a:custGeom>
            <a:avLst/>
            <a:gdLst>
              <a:gd name="connsiteX0" fmla="*/ 749643 w 749643"/>
              <a:gd name="connsiteY0" fmla="*/ 0 h 914400"/>
              <a:gd name="connsiteX1" fmla="*/ 634313 w 749643"/>
              <a:gd name="connsiteY1" fmla="*/ 8238 h 914400"/>
              <a:gd name="connsiteX2" fmla="*/ 584886 w 749643"/>
              <a:gd name="connsiteY2" fmla="*/ 24714 h 914400"/>
              <a:gd name="connsiteX3" fmla="*/ 469556 w 749643"/>
              <a:gd name="connsiteY3" fmla="*/ 49427 h 914400"/>
              <a:gd name="connsiteX4" fmla="*/ 403654 w 749643"/>
              <a:gd name="connsiteY4" fmla="*/ 74141 h 914400"/>
              <a:gd name="connsiteX5" fmla="*/ 280086 w 749643"/>
              <a:gd name="connsiteY5" fmla="*/ 115330 h 914400"/>
              <a:gd name="connsiteX6" fmla="*/ 230659 w 749643"/>
              <a:gd name="connsiteY6" fmla="*/ 148281 h 914400"/>
              <a:gd name="connsiteX7" fmla="*/ 181232 w 749643"/>
              <a:gd name="connsiteY7" fmla="*/ 214184 h 914400"/>
              <a:gd name="connsiteX8" fmla="*/ 123567 w 749643"/>
              <a:gd name="connsiteY8" fmla="*/ 304800 h 914400"/>
              <a:gd name="connsiteX9" fmla="*/ 98854 w 749643"/>
              <a:gd name="connsiteY9" fmla="*/ 354227 h 914400"/>
              <a:gd name="connsiteX10" fmla="*/ 57664 w 749643"/>
              <a:gd name="connsiteY10" fmla="*/ 469557 h 914400"/>
              <a:gd name="connsiteX11" fmla="*/ 49427 w 749643"/>
              <a:gd name="connsiteY11" fmla="*/ 510746 h 914400"/>
              <a:gd name="connsiteX12" fmla="*/ 41189 w 749643"/>
              <a:gd name="connsiteY12" fmla="*/ 543698 h 914400"/>
              <a:gd name="connsiteX13" fmla="*/ 24713 w 749643"/>
              <a:gd name="connsiteY13" fmla="*/ 617838 h 914400"/>
              <a:gd name="connsiteX14" fmla="*/ 8237 w 749643"/>
              <a:gd name="connsiteY14" fmla="*/ 667265 h 914400"/>
              <a:gd name="connsiteX15" fmla="*/ 0 w 749643"/>
              <a:gd name="connsiteY15" fmla="*/ 724930 h 914400"/>
              <a:gd name="connsiteX16" fmla="*/ 8237 w 749643"/>
              <a:gd name="connsiteY16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9643" h="914400">
                <a:moveTo>
                  <a:pt x="749643" y="0"/>
                </a:moveTo>
                <a:cubicBezTo>
                  <a:pt x="711200" y="2746"/>
                  <a:pt x="672428" y="2521"/>
                  <a:pt x="634313" y="8238"/>
                </a:cubicBezTo>
                <a:cubicBezTo>
                  <a:pt x="617138" y="10814"/>
                  <a:pt x="601585" y="19943"/>
                  <a:pt x="584886" y="24714"/>
                </a:cubicBezTo>
                <a:cubicBezTo>
                  <a:pt x="508551" y="46524"/>
                  <a:pt x="547011" y="38363"/>
                  <a:pt x="469556" y="49427"/>
                </a:cubicBezTo>
                <a:cubicBezTo>
                  <a:pt x="447589" y="57665"/>
                  <a:pt x="425911" y="66722"/>
                  <a:pt x="403654" y="74141"/>
                </a:cubicBezTo>
                <a:cubicBezTo>
                  <a:pt x="354589" y="90496"/>
                  <a:pt x="328139" y="91304"/>
                  <a:pt x="280086" y="115330"/>
                </a:cubicBezTo>
                <a:cubicBezTo>
                  <a:pt x="262375" y="124185"/>
                  <a:pt x="230659" y="148281"/>
                  <a:pt x="230659" y="148281"/>
                </a:cubicBezTo>
                <a:cubicBezTo>
                  <a:pt x="214183" y="170249"/>
                  <a:pt x="196464" y="191336"/>
                  <a:pt x="181232" y="214184"/>
                </a:cubicBezTo>
                <a:cubicBezTo>
                  <a:pt x="160987" y="244552"/>
                  <a:pt x="141013" y="272816"/>
                  <a:pt x="123567" y="304800"/>
                </a:cubicBezTo>
                <a:cubicBezTo>
                  <a:pt x="114746" y="320971"/>
                  <a:pt x="106237" y="337351"/>
                  <a:pt x="98854" y="354227"/>
                </a:cubicBezTo>
                <a:cubicBezTo>
                  <a:pt x="74387" y="410152"/>
                  <a:pt x="68217" y="422065"/>
                  <a:pt x="57664" y="469557"/>
                </a:cubicBezTo>
                <a:cubicBezTo>
                  <a:pt x="54627" y="483225"/>
                  <a:pt x="52464" y="497078"/>
                  <a:pt x="49427" y="510746"/>
                </a:cubicBezTo>
                <a:cubicBezTo>
                  <a:pt x="46971" y="521798"/>
                  <a:pt x="43645" y="532646"/>
                  <a:pt x="41189" y="543698"/>
                </a:cubicBezTo>
                <a:cubicBezTo>
                  <a:pt x="34470" y="573933"/>
                  <a:pt x="33323" y="589138"/>
                  <a:pt x="24713" y="617838"/>
                </a:cubicBezTo>
                <a:cubicBezTo>
                  <a:pt x="19723" y="634472"/>
                  <a:pt x="8237" y="667265"/>
                  <a:pt x="8237" y="667265"/>
                </a:cubicBezTo>
                <a:cubicBezTo>
                  <a:pt x="5491" y="686487"/>
                  <a:pt x="0" y="705513"/>
                  <a:pt x="0" y="724930"/>
                </a:cubicBezTo>
                <a:cubicBezTo>
                  <a:pt x="0" y="788146"/>
                  <a:pt x="8237" y="851184"/>
                  <a:pt x="8237" y="91440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 rot="18900000">
            <a:off x="6225207" y="381798"/>
            <a:ext cx="473353" cy="86633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 rot="7307064">
            <a:off x="6013547" y="870980"/>
            <a:ext cx="323307" cy="5917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 rot="4184772">
            <a:off x="5518941" y="1586407"/>
            <a:ext cx="323307" cy="5917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 rot="7200000">
            <a:off x="5206284" y="865658"/>
            <a:ext cx="323307" cy="5917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포인트가 5개인 별 3"/>
          <p:cNvSpPr/>
          <p:nvPr/>
        </p:nvSpPr>
        <p:spPr>
          <a:xfrm>
            <a:off x="4818256" y="1822451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ê±°ëí ê½ ì´í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529" y="0"/>
            <a:ext cx="3105483" cy="287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±°ëí ê½ ì´í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143" y="2857083"/>
            <a:ext cx="3816204" cy="238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ì´íí¸ ê½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19" t="13272" r="22934" b="35620"/>
          <a:stretch/>
        </p:blipFill>
        <p:spPr bwMode="auto">
          <a:xfrm>
            <a:off x="209145" y="3279263"/>
            <a:ext cx="3721101" cy="344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246" y="4456551"/>
            <a:ext cx="4718454" cy="235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916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969629" y="0"/>
            <a:ext cx="6220292" cy="2252041"/>
            <a:chOff x="3138615" y="305232"/>
            <a:chExt cx="9053385" cy="3277755"/>
          </a:xfrm>
        </p:grpSpPr>
        <p:pic>
          <p:nvPicPr>
            <p:cNvPr id="4098" name="Picture 2" descr="ê½ íì±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8615" y="305232"/>
              <a:ext cx="3211089" cy="3275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705" y="305232"/>
              <a:ext cx="5842295" cy="3277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232" y="3088992"/>
            <a:ext cx="2288853" cy="107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084" y="3088992"/>
            <a:ext cx="1721254" cy="107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ê´ë ¨ ì´ë¯¸ì§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338" y="3088991"/>
            <a:ext cx="1915893" cy="107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914" y="4161891"/>
            <a:ext cx="2289171" cy="12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ê´ë ¨ ì´ë¯¸ì§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086" y="4161891"/>
            <a:ext cx="2742937" cy="12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023" y="4161891"/>
            <a:ext cx="1632301" cy="12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025" y="5447349"/>
            <a:ext cx="1880868" cy="141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ê´ë ¨ ì´ë¯¸ì§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373" y="5447348"/>
            <a:ext cx="1410652" cy="141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863" y="5442116"/>
            <a:ext cx="1797509" cy="141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93" y="-2883"/>
            <a:ext cx="2441736" cy="2214827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59834" y="688764"/>
            <a:ext cx="1523643" cy="1569041"/>
            <a:chOff x="556778" y="1693143"/>
            <a:chExt cx="1003937" cy="1033850"/>
          </a:xfrm>
        </p:grpSpPr>
        <p:sp>
          <p:nvSpPr>
            <p:cNvPr id="14" name="타원 13"/>
            <p:cNvSpPr/>
            <p:nvPr/>
          </p:nvSpPr>
          <p:spPr>
            <a:xfrm>
              <a:off x="633959" y="1747722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 rot="19393516">
              <a:off x="1342413" y="1724978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 rot="1800000">
              <a:off x="1335253" y="2327458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 rot="7200000">
              <a:off x="647395" y="2331576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 rot="12600000">
              <a:off x="643276" y="1693143"/>
              <a:ext cx="218302" cy="3995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852424" y="2015614"/>
              <a:ext cx="469232" cy="46923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화살표 연결선 19"/>
          <p:cNvCxnSpPr>
            <a:stCxn id="21" idx="1"/>
            <a:endCxn id="16" idx="6"/>
          </p:cNvCxnSpPr>
          <p:nvPr/>
        </p:nvCxnSpPr>
        <p:spPr>
          <a:xfrm flipH="1" flipV="1">
            <a:off x="2050417" y="2037452"/>
            <a:ext cx="663836" cy="837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14253" y="2751533"/>
            <a:ext cx="2361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아래와 같은 꽃들이 행성에 붙어 있다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pic>
        <p:nvPicPr>
          <p:cNvPr id="22" name="Picture 4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9"/>
          <a:stretch/>
        </p:blipFill>
        <p:spPr bwMode="auto">
          <a:xfrm>
            <a:off x="2224643" y="5018432"/>
            <a:ext cx="2122220" cy="140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ê´ë ¨ ì´ë¯¸ì§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206" y="3253237"/>
            <a:ext cx="1174657" cy="176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079" y="2249970"/>
            <a:ext cx="1911921" cy="191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ì´ë¦°ìì ë°ì¤ë°¥ëë¬´ì ëí ì´ë¯¸ì§ ê²ìê²°ê³¼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4" y="3081747"/>
            <a:ext cx="2442405" cy="306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77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731401" y="2269961"/>
            <a:ext cx="1523643" cy="1569041"/>
            <a:chOff x="556778" y="1693143"/>
            <a:chExt cx="1003937" cy="1033850"/>
          </a:xfrm>
        </p:grpSpPr>
        <p:sp>
          <p:nvSpPr>
            <p:cNvPr id="5" name="타원 4"/>
            <p:cNvSpPr/>
            <p:nvPr/>
          </p:nvSpPr>
          <p:spPr>
            <a:xfrm>
              <a:off x="633959" y="1747722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 rot="19393516">
              <a:off x="1342413" y="1724978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 rot="1800000">
              <a:off x="1335253" y="2327458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 rot="7200000">
              <a:off x="647395" y="2331576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 rot="12600000">
              <a:off x="643276" y="1693143"/>
              <a:ext cx="218302" cy="3995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852424" y="2015614"/>
              <a:ext cx="469232" cy="46923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295447" y="2296632"/>
            <a:ext cx="1221997" cy="1379172"/>
            <a:chOff x="5072081" y="381798"/>
            <a:chExt cx="1626479" cy="1835678"/>
          </a:xfrm>
        </p:grpSpPr>
        <p:sp>
          <p:nvSpPr>
            <p:cNvPr id="11" name="자유형 10"/>
            <p:cNvSpPr/>
            <p:nvPr/>
          </p:nvSpPr>
          <p:spPr>
            <a:xfrm>
              <a:off x="5388806" y="863244"/>
              <a:ext cx="1110226" cy="1354232"/>
            </a:xfrm>
            <a:custGeom>
              <a:avLst/>
              <a:gdLst>
                <a:gd name="connsiteX0" fmla="*/ 749643 w 749643"/>
                <a:gd name="connsiteY0" fmla="*/ 0 h 914400"/>
                <a:gd name="connsiteX1" fmla="*/ 634313 w 749643"/>
                <a:gd name="connsiteY1" fmla="*/ 8238 h 914400"/>
                <a:gd name="connsiteX2" fmla="*/ 584886 w 749643"/>
                <a:gd name="connsiteY2" fmla="*/ 24714 h 914400"/>
                <a:gd name="connsiteX3" fmla="*/ 469556 w 749643"/>
                <a:gd name="connsiteY3" fmla="*/ 49427 h 914400"/>
                <a:gd name="connsiteX4" fmla="*/ 403654 w 749643"/>
                <a:gd name="connsiteY4" fmla="*/ 74141 h 914400"/>
                <a:gd name="connsiteX5" fmla="*/ 280086 w 749643"/>
                <a:gd name="connsiteY5" fmla="*/ 115330 h 914400"/>
                <a:gd name="connsiteX6" fmla="*/ 230659 w 749643"/>
                <a:gd name="connsiteY6" fmla="*/ 148281 h 914400"/>
                <a:gd name="connsiteX7" fmla="*/ 181232 w 749643"/>
                <a:gd name="connsiteY7" fmla="*/ 214184 h 914400"/>
                <a:gd name="connsiteX8" fmla="*/ 123567 w 749643"/>
                <a:gd name="connsiteY8" fmla="*/ 304800 h 914400"/>
                <a:gd name="connsiteX9" fmla="*/ 98854 w 749643"/>
                <a:gd name="connsiteY9" fmla="*/ 354227 h 914400"/>
                <a:gd name="connsiteX10" fmla="*/ 57664 w 749643"/>
                <a:gd name="connsiteY10" fmla="*/ 469557 h 914400"/>
                <a:gd name="connsiteX11" fmla="*/ 49427 w 749643"/>
                <a:gd name="connsiteY11" fmla="*/ 510746 h 914400"/>
                <a:gd name="connsiteX12" fmla="*/ 41189 w 749643"/>
                <a:gd name="connsiteY12" fmla="*/ 543698 h 914400"/>
                <a:gd name="connsiteX13" fmla="*/ 24713 w 749643"/>
                <a:gd name="connsiteY13" fmla="*/ 617838 h 914400"/>
                <a:gd name="connsiteX14" fmla="*/ 8237 w 749643"/>
                <a:gd name="connsiteY14" fmla="*/ 667265 h 914400"/>
                <a:gd name="connsiteX15" fmla="*/ 0 w 749643"/>
                <a:gd name="connsiteY15" fmla="*/ 724930 h 914400"/>
                <a:gd name="connsiteX16" fmla="*/ 8237 w 749643"/>
                <a:gd name="connsiteY16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43" h="914400">
                  <a:moveTo>
                    <a:pt x="749643" y="0"/>
                  </a:moveTo>
                  <a:cubicBezTo>
                    <a:pt x="711200" y="2746"/>
                    <a:pt x="672428" y="2521"/>
                    <a:pt x="634313" y="8238"/>
                  </a:cubicBezTo>
                  <a:cubicBezTo>
                    <a:pt x="617138" y="10814"/>
                    <a:pt x="601585" y="19943"/>
                    <a:pt x="584886" y="24714"/>
                  </a:cubicBezTo>
                  <a:cubicBezTo>
                    <a:pt x="508551" y="46524"/>
                    <a:pt x="547011" y="38363"/>
                    <a:pt x="469556" y="49427"/>
                  </a:cubicBezTo>
                  <a:cubicBezTo>
                    <a:pt x="447589" y="57665"/>
                    <a:pt x="425911" y="66722"/>
                    <a:pt x="403654" y="74141"/>
                  </a:cubicBezTo>
                  <a:cubicBezTo>
                    <a:pt x="354589" y="90496"/>
                    <a:pt x="328139" y="91304"/>
                    <a:pt x="280086" y="115330"/>
                  </a:cubicBezTo>
                  <a:cubicBezTo>
                    <a:pt x="262375" y="124185"/>
                    <a:pt x="230659" y="148281"/>
                    <a:pt x="230659" y="148281"/>
                  </a:cubicBezTo>
                  <a:cubicBezTo>
                    <a:pt x="214183" y="170249"/>
                    <a:pt x="196464" y="191336"/>
                    <a:pt x="181232" y="214184"/>
                  </a:cubicBezTo>
                  <a:cubicBezTo>
                    <a:pt x="160987" y="244552"/>
                    <a:pt x="141013" y="272816"/>
                    <a:pt x="123567" y="304800"/>
                  </a:cubicBezTo>
                  <a:cubicBezTo>
                    <a:pt x="114746" y="320971"/>
                    <a:pt x="106237" y="337351"/>
                    <a:pt x="98854" y="354227"/>
                  </a:cubicBezTo>
                  <a:cubicBezTo>
                    <a:pt x="74387" y="410152"/>
                    <a:pt x="68217" y="422065"/>
                    <a:pt x="57664" y="469557"/>
                  </a:cubicBezTo>
                  <a:cubicBezTo>
                    <a:pt x="54627" y="483225"/>
                    <a:pt x="52464" y="497078"/>
                    <a:pt x="49427" y="510746"/>
                  </a:cubicBezTo>
                  <a:cubicBezTo>
                    <a:pt x="46971" y="521798"/>
                    <a:pt x="43645" y="532646"/>
                    <a:pt x="41189" y="543698"/>
                  </a:cubicBezTo>
                  <a:cubicBezTo>
                    <a:pt x="34470" y="573933"/>
                    <a:pt x="33323" y="589138"/>
                    <a:pt x="24713" y="617838"/>
                  </a:cubicBezTo>
                  <a:cubicBezTo>
                    <a:pt x="19723" y="634472"/>
                    <a:pt x="8237" y="667265"/>
                    <a:pt x="8237" y="667265"/>
                  </a:cubicBezTo>
                  <a:cubicBezTo>
                    <a:pt x="5491" y="686487"/>
                    <a:pt x="0" y="705513"/>
                    <a:pt x="0" y="724930"/>
                  </a:cubicBezTo>
                  <a:cubicBezTo>
                    <a:pt x="0" y="788146"/>
                    <a:pt x="8237" y="851184"/>
                    <a:pt x="8237" y="914400"/>
                  </a:cubicBezTo>
                </a:path>
              </a:pathLst>
            </a:cu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 rot="18900000">
              <a:off x="6225207" y="381798"/>
              <a:ext cx="473353" cy="86633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 rot="7307064">
              <a:off x="6013547" y="870980"/>
              <a:ext cx="323307" cy="59171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 rot="4184772">
              <a:off x="5518941" y="1586407"/>
              <a:ext cx="323307" cy="59171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 rot="7200000">
              <a:off x="5206284" y="865658"/>
              <a:ext cx="323307" cy="59171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295287" y="2272292"/>
            <a:ext cx="1523643" cy="1569041"/>
            <a:chOff x="556778" y="1693143"/>
            <a:chExt cx="1003937" cy="1033850"/>
          </a:xfrm>
        </p:grpSpPr>
        <p:sp>
          <p:nvSpPr>
            <p:cNvPr id="18" name="타원 17"/>
            <p:cNvSpPr/>
            <p:nvPr/>
          </p:nvSpPr>
          <p:spPr>
            <a:xfrm>
              <a:off x="633959" y="1747722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 rot="19393516">
              <a:off x="1342413" y="1724978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 rot="1800000">
              <a:off x="1335253" y="2327458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 rot="7200000">
              <a:off x="647395" y="2331576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 rot="12600000">
              <a:off x="643276" y="1693143"/>
              <a:ext cx="218302" cy="3995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852424" y="2015614"/>
              <a:ext cx="469232" cy="46923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908765" y="2261807"/>
            <a:ext cx="1523643" cy="1569041"/>
            <a:chOff x="556778" y="1693143"/>
            <a:chExt cx="1003937" cy="1033850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25" name="타원 24"/>
            <p:cNvSpPr/>
            <p:nvPr/>
          </p:nvSpPr>
          <p:spPr>
            <a:xfrm>
              <a:off x="633959" y="1747722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 rot="19393516">
              <a:off x="1342413" y="1724978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 rot="1800000">
              <a:off x="1335253" y="2327458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 rot="7200000">
              <a:off x="647395" y="2331576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 rot="12600000">
              <a:off x="643276" y="1693143"/>
              <a:ext cx="218302" cy="3995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852424" y="2015614"/>
              <a:ext cx="469232" cy="46923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6525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56468" y="573342"/>
            <a:ext cx="8582360" cy="5802058"/>
            <a:chOff x="1235968" y="586042"/>
            <a:chExt cx="7621562" cy="5152516"/>
          </a:xfrm>
        </p:grpSpPr>
        <p:pic>
          <p:nvPicPr>
            <p:cNvPr id="4" name="Picture 2" descr="flower effect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23" t="13928" r="4861" b="33063"/>
            <a:stretch/>
          </p:blipFill>
          <p:spPr bwMode="auto">
            <a:xfrm>
              <a:off x="3655444" y="2292488"/>
              <a:ext cx="3364182" cy="1519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ê´ë ¨ ì´ë¯¸ì§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3428" y="586042"/>
              <a:ext cx="2844075" cy="1706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1574" y="586042"/>
              <a:ext cx="2015723" cy="1706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1235968" y="3812010"/>
              <a:ext cx="5783657" cy="1926548"/>
              <a:chOff x="0" y="4293764"/>
              <a:chExt cx="7975044" cy="2656504"/>
            </a:xfrm>
          </p:grpSpPr>
          <p:pic>
            <p:nvPicPr>
              <p:cNvPr id="1030" name="Picture 6" descr="Flower effect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4293764"/>
                <a:ext cx="2656503" cy="2656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Flower effect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6504" y="4293764"/>
                <a:ext cx="2662038" cy="2656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ê´ë ¨ ì´ë¯¸ì§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18541" y="4293765"/>
                <a:ext cx="2656503" cy="2656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6" name="Picture 12" descr="ê´ë ¨ ì´ë¯¸ì§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5968" y="586042"/>
              <a:ext cx="2419476" cy="3225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9625" y="2292486"/>
              <a:ext cx="1837905" cy="3446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0" y="0"/>
            <a:ext cx="26901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커다란 </a:t>
            </a:r>
            <a:r>
              <a:rPr lang="ko-KR" altLang="en-US" sz="1100" dirty="0" err="1" smtClean="0"/>
              <a:t>이펙트형</a:t>
            </a:r>
            <a:r>
              <a:rPr lang="ko-KR" altLang="en-US" sz="1100" dirty="0" smtClean="0"/>
              <a:t> 꽃에 열매가 달린 형태</a:t>
            </a:r>
            <a:endParaRPr lang="en-US" altLang="ko-KR" sz="1100" dirty="0" smtClean="0"/>
          </a:p>
          <a:p>
            <a:r>
              <a:rPr lang="ko-KR" altLang="en-US" sz="1100" smtClean="0"/>
              <a:t>기존 탄생석의 업그레이드 형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374" y="0"/>
            <a:ext cx="2036480" cy="204912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013" y="2049129"/>
            <a:ext cx="2365987" cy="238068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883" y="1"/>
            <a:ext cx="1766490" cy="204912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613" y="2049130"/>
            <a:ext cx="1766490" cy="23806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599" y="4429812"/>
            <a:ext cx="1747401" cy="235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6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38150"/>
          </a:xfrm>
        </p:spPr>
        <p:txBody>
          <a:bodyPr>
            <a:normAutofit/>
          </a:bodyPr>
          <a:lstStyle/>
          <a:p>
            <a:r>
              <a:rPr lang="ko-KR" altLang="en-US" sz="1800" b="1" dirty="0" smtClean="0"/>
              <a:t>신비한 나무</a:t>
            </a:r>
            <a:endParaRPr lang="ko-KR" altLang="en-US" sz="1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438151"/>
            <a:ext cx="651973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smtClean="0"/>
              <a:t>아래와 같이 여러 신비한 나무들이 작물로 열린다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나무집 형태의 나무</a:t>
            </a:r>
            <a:r>
              <a:rPr lang="en-US" altLang="ko-KR" sz="1100" dirty="0" smtClean="0"/>
              <a:t>, </a:t>
            </a:r>
            <a:r>
              <a:rPr lang="ko-KR" altLang="en-US" sz="1100" smtClean="0"/>
              <a:t>부활절 달걀이 열리는 나무</a:t>
            </a:r>
            <a:r>
              <a:rPr lang="en-US" altLang="ko-KR" sz="1100" dirty="0" smtClean="0"/>
              <a:t>, </a:t>
            </a:r>
            <a:r>
              <a:rPr lang="ko-KR" altLang="en-US" sz="1100" smtClean="0"/>
              <a:t>보석이 열리는 나무</a:t>
            </a:r>
            <a:r>
              <a:rPr lang="en-US" altLang="ko-KR" sz="1100" dirty="0" smtClean="0"/>
              <a:t>, </a:t>
            </a:r>
            <a:r>
              <a:rPr lang="ko-KR" altLang="en-US" sz="1100" smtClean="0"/>
              <a:t>요정이 깃든 나무 등등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꽃 행성과 비슷하게 탄생석 작물 </a:t>
            </a:r>
            <a:r>
              <a:rPr lang="en-US" altLang="ko-KR" sz="1100" dirty="0" smtClean="0"/>
              <a:t>-&gt; </a:t>
            </a:r>
            <a:r>
              <a:rPr lang="ko-KR" altLang="en-US" sz="1100" smtClean="0"/>
              <a:t>일반 나무 </a:t>
            </a:r>
            <a:r>
              <a:rPr lang="en-US" altLang="ko-KR" sz="1100" dirty="0" smtClean="0"/>
              <a:t>-&gt; </a:t>
            </a:r>
            <a:r>
              <a:rPr lang="ko-KR" altLang="en-US" sz="1100" smtClean="0"/>
              <a:t>스페셜 나무 </a:t>
            </a:r>
            <a:r>
              <a:rPr lang="en-US" altLang="ko-KR" sz="1100" dirty="0" smtClean="0"/>
              <a:t>-&gt; </a:t>
            </a:r>
            <a:r>
              <a:rPr lang="ko-KR" altLang="en-US" sz="1100" smtClean="0"/>
              <a:t>스페셜 나무 </a:t>
            </a:r>
            <a:r>
              <a:rPr lang="en-US" altLang="ko-KR" sz="1100" dirty="0" smtClean="0"/>
              <a:t>+ </a:t>
            </a:r>
            <a:r>
              <a:rPr lang="ko-KR" altLang="en-US" sz="1100" smtClean="0"/>
              <a:t>형태로 발전한다</a:t>
            </a:r>
            <a:r>
              <a:rPr lang="en-US" altLang="ko-KR" sz="1100" dirty="0" smtClean="0"/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53234" y="1507524"/>
            <a:ext cx="7273862" cy="5026603"/>
            <a:chOff x="245942" y="972065"/>
            <a:chExt cx="8370571" cy="5784484"/>
          </a:xfrm>
        </p:grpSpPr>
        <p:pic>
          <p:nvPicPr>
            <p:cNvPr id="4" name="Picture 4" descr="ìì  ëë¬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3074" y="1012858"/>
              <a:ext cx="2775584" cy="1561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ìì  ëë¬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713" y="2574123"/>
              <a:ext cx="1197113" cy="2329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 descr="ìì  ëë¬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942" y="972065"/>
              <a:ext cx="2073803" cy="160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ê´ë ¨ ì´ë¯¸ì§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42" y="4783021"/>
              <a:ext cx="1892055" cy="1892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ê´ë ¨ ì´ë¯¸ì§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9745" y="972066"/>
              <a:ext cx="1599594" cy="1602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ê²¨ì¸ ìì  ëë¬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7473" y="2598356"/>
              <a:ext cx="1429320" cy="2145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ìì  ëë¬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942" y="2574123"/>
              <a:ext cx="783980" cy="1688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6" descr="ìºë ëë¬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7238" y="2574123"/>
              <a:ext cx="2062630" cy="1883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Solar Fairy House | Lighted Fairy Cottage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3757" y="2598356"/>
              <a:ext cx="1906858" cy="1906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 see this sitting in the garde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5189" y="4768219"/>
              <a:ext cx="1430143" cy="1906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In the oak tree the mini mice have a storage room. Mr mouse Berberis is the janitor in the garden and lives here with his wife Chosiya and...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4398" y="4783021"/>
              <a:ext cx="1384128" cy="1906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This type of thing is what we were trying to describe for the bottom opening of the playhouse.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2897" y="4797825"/>
              <a:ext cx="1251501" cy="1877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ì ë¹í ëë¬´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542" y="4529448"/>
              <a:ext cx="1558971" cy="2227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/>
          <p:cNvGrpSpPr/>
          <p:nvPr/>
        </p:nvGrpSpPr>
        <p:grpSpPr>
          <a:xfrm>
            <a:off x="7466035" y="1997989"/>
            <a:ext cx="799488" cy="922135"/>
            <a:chOff x="798283" y="4279871"/>
            <a:chExt cx="1074625" cy="1239480"/>
          </a:xfrm>
        </p:grpSpPr>
        <p:sp>
          <p:nvSpPr>
            <p:cNvPr id="47" name="자유형 46"/>
            <p:cNvSpPr/>
            <p:nvPr/>
          </p:nvSpPr>
          <p:spPr>
            <a:xfrm>
              <a:off x="988541" y="4604951"/>
              <a:ext cx="749643" cy="914400"/>
            </a:xfrm>
            <a:custGeom>
              <a:avLst/>
              <a:gdLst>
                <a:gd name="connsiteX0" fmla="*/ 749643 w 749643"/>
                <a:gd name="connsiteY0" fmla="*/ 0 h 914400"/>
                <a:gd name="connsiteX1" fmla="*/ 634313 w 749643"/>
                <a:gd name="connsiteY1" fmla="*/ 8238 h 914400"/>
                <a:gd name="connsiteX2" fmla="*/ 584886 w 749643"/>
                <a:gd name="connsiteY2" fmla="*/ 24714 h 914400"/>
                <a:gd name="connsiteX3" fmla="*/ 469556 w 749643"/>
                <a:gd name="connsiteY3" fmla="*/ 49427 h 914400"/>
                <a:gd name="connsiteX4" fmla="*/ 403654 w 749643"/>
                <a:gd name="connsiteY4" fmla="*/ 74141 h 914400"/>
                <a:gd name="connsiteX5" fmla="*/ 280086 w 749643"/>
                <a:gd name="connsiteY5" fmla="*/ 115330 h 914400"/>
                <a:gd name="connsiteX6" fmla="*/ 230659 w 749643"/>
                <a:gd name="connsiteY6" fmla="*/ 148281 h 914400"/>
                <a:gd name="connsiteX7" fmla="*/ 181232 w 749643"/>
                <a:gd name="connsiteY7" fmla="*/ 214184 h 914400"/>
                <a:gd name="connsiteX8" fmla="*/ 123567 w 749643"/>
                <a:gd name="connsiteY8" fmla="*/ 304800 h 914400"/>
                <a:gd name="connsiteX9" fmla="*/ 98854 w 749643"/>
                <a:gd name="connsiteY9" fmla="*/ 354227 h 914400"/>
                <a:gd name="connsiteX10" fmla="*/ 57664 w 749643"/>
                <a:gd name="connsiteY10" fmla="*/ 469557 h 914400"/>
                <a:gd name="connsiteX11" fmla="*/ 49427 w 749643"/>
                <a:gd name="connsiteY11" fmla="*/ 510746 h 914400"/>
                <a:gd name="connsiteX12" fmla="*/ 41189 w 749643"/>
                <a:gd name="connsiteY12" fmla="*/ 543698 h 914400"/>
                <a:gd name="connsiteX13" fmla="*/ 24713 w 749643"/>
                <a:gd name="connsiteY13" fmla="*/ 617838 h 914400"/>
                <a:gd name="connsiteX14" fmla="*/ 8237 w 749643"/>
                <a:gd name="connsiteY14" fmla="*/ 667265 h 914400"/>
                <a:gd name="connsiteX15" fmla="*/ 0 w 749643"/>
                <a:gd name="connsiteY15" fmla="*/ 724930 h 914400"/>
                <a:gd name="connsiteX16" fmla="*/ 8237 w 749643"/>
                <a:gd name="connsiteY16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43" h="914400">
                  <a:moveTo>
                    <a:pt x="749643" y="0"/>
                  </a:moveTo>
                  <a:cubicBezTo>
                    <a:pt x="711200" y="2746"/>
                    <a:pt x="672428" y="2521"/>
                    <a:pt x="634313" y="8238"/>
                  </a:cubicBezTo>
                  <a:cubicBezTo>
                    <a:pt x="617138" y="10814"/>
                    <a:pt x="601585" y="19943"/>
                    <a:pt x="584886" y="24714"/>
                  </a:cubicBezTo>
                  <a:cubicBezTo>
                    <a:pt x="508551" y="46524"/>
                    <a:pt x="547011" y="38363"/>
                    <a:pt x="469556" y="49427"/>
                  </a:cubicBezTo>
                  <a:cubicBezTo>
                    <a:pt x="447589" y="57665"/>
                    <a:pt x="425911" y="66722"/>
                    <a:pt x="403654" y="74141"/>
                  </a:cubicBezTo>
                  <a:cubicBezTo>
                    <a:pt x="354589" y="90496"/>
                    <a:pt x="328139" y="91304"/>
                    <a:pt x="280086" y="115330"/>
                  </a:cubicBezTo>
                  <a:cubicBezTo>
                    <a:pt x="262375" y="124185"/>
                    <a:pt x="230659" y="148281"/>
                    <a:pt x="230659" y="148281"/>
                  </a:cubicBezTo>
                  <a:cubicBezTo>
                    <a:pt x="214183" y="170249"/>
                    <a:pt x="196464" y="191336"/>
                    <a:pt x="181232" y="214184"/>
                  </a:cubicBezTo>
                  <a:cubicBezTo>
                    <a:pt x="160987" y="244552"/>
                    <a:pt x="141013" y="272816"/>
                    <a:pt x="123567" y="304800"/>
                  </a:cubicBezTo>
                  <a:cubicBezTo>
                    <a:pt x="114746" y="320971"/>
                    <a:pt x="106237" y="337351"/>
                    <a:pt x="98854" y="354227"/>
                  </a:cubicBezTo>
                  <a:cubicBezTo>
                    <a:pt x="74387" y="410152"/>
                    <a:pt x="68217" y="422065"/>
                    <a:pt x="57664" y="469557"/>
                  </a:cubicBezTo>
                  <a:cubicBezTo>
                    <a:pt x="54627" y="483225"/>
                    <a:pt x="52464" y="497078"/>
                    <a:pt x="49427" y="510746"/>
                  </a:cubicBezTo>
                  <a:cubicBezTo>
                    <a:pt x="46971" y="521798"/>
                    <a:pt x="43645" y="532646"/>
                    <a:pt x="41189" y="543698"/>
                  </a:cubicBezTo>
                  <a:cubicBezTo>
                    <a:pt x="34470" y="573933"/>
                    <a:pt x="33323" y="589138"/>
                    <a:pt x="24713" y="617838"/>
                  </a:cubicBezTo>
                  <a:cubicBezTo>
                    <a:pt x="19723" y="634472"/>
                    <a:pt x="8237" y="667265"/>
                    <a:pt x="8237" y="667265"/>
                  </a:cubicBezTo>
                  <a:cubicBezTo>
                    <a:pt x="5491" y="686487"/>
                    <a:pt x="0" y="705513"/>
                    <a:pt x="0" y="724930"/>
                  </a:cubicBezTo>
                  <a:cubicBezTo>
                    <a:pt x="0" y="788146"/>
                    <a:pt x="8237" y="851184"/>
                    <a:pt x="8237" y="9144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 rot="18900000">
              <a:off x="1553292" y="4279871"/>
              <a:ext cx="319616" cy="58496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 rot="7307064">
              <a:off x="1410376" y="4610175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 rot="4184772">
              <a:off x="1076410" y="5093243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 rot="7200000">
              <a:off x="888900" y="4604998"/>
              <a:ext cx="218302" cy="3995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오른쪽 화살표 26"/>
          <p:cNvSpPr/>
          <p:nvPr/>
        </p:nvSpPr>
        <p:spPr>
          <a:xfrm>
            <a:off x="8261266" y="2446638"/>
            <a:ext cx="251760" cy="313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9326315" y="2400563"/>
            <a:ext cx="251760" cy="313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10426067" y="2429396"/>
            <a:ext cx="251760" cy="313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300973" y="3014061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탄생석 작물</a:t>
            </a:r>
            <a:endParaRPr lang="ko-KR" alt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8592808" y="3014061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일반 나무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9468689" y="3008465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나무</a:t>
            </a:r>
            <a:endParaRPr lang="ko-KR" alt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10723184" y="3025717"/>
            <a:ext cx="10502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/>
              <a:t>스페셜</a:t>
            </a:r>
            <a:r>
              <a:rPr lang="ko-KR" altLang="en-US" sz="1000" smtClean="0"/>
              <a:t>  나무 </a:t>
            </a:r>
            <a:r>
              <a:rPr lang="en-US" altLang="ko-KR" sz="1000" dirty="0" smtClean="0"/>
              <a:t>+</a:t>
            </a:r>
            <a:endParaRPr lang="ko-KR" altLang="en-US" sz="10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8677330" y="2042983"/>
            <a:ext cx="522358" cy="831457"/>
            <a:chOff x="9142023" y="4466955"/>
            <a:chExt cx="914400" cy="1455486"/>
          </a:xfrm>
        </p:grpSpPr>
        <p:sp>
          <p:nvSpPr>
            <p:cNvPr id="5" name="이등변 삼각형 4"/>
            <p:cNvSpPr/>
            <p:nvPr/>
          </p:nvSpPr>
          <p:spPr>
            <a:xfrm>
              <a:off x="9413338" y="5008041"/>
              <a:ext cx="371770" cy="914400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9142023" y="4466955"/>
              <a:ext cx="914400" cy="9144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9709149" y="2050970"/>
            <a:ext cx="524935" cy="831457"/>
            <a:chOff x="9709149" y="2050970"/>
            <a:chExt cx="524935" cy="831457"/>
          </a:xfrm>
        </p:grpSpPr>
        <p:grpSp>
          <p:nvGrpSpPr>
            <p:cNvPr id="52" name="그룹 51"/>
            <p:cNvGrpSpPr/>
            <p:nvPr/>
          </p:nvGrpSpPr>
          <p:grpSpPr>
            <a:xfrm>
              <a:off x="9711726" y="2050970"/>
              <a:ext cx="522358" cy="831457"/>
              <a:chOff x="9142023" y="4466955"/>
              <a:chExt cx="914400" cy="1455486"/>
            </a:xfrm>
          </p:grpSpPr>
          <p:sp>
            <p:nvSpPr>
              <p:cNvPr id="53" name="이등변 삼각형 52"/>
              <p:cNvSpPr/>
              <p:nvPr/>
            </p:nvSpPr>
            <p:spPr>
              <a:xfrm>
                <a:off x="9413338" y="5008041"/>
                <a:ext cx="371770" cy="914400"/>
              </a:xfrm>
              <a:prstGeom prst="triangl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9142023" y="4466955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포인트가 5개인 별 58"/>
            <p:cNvSpPr/>
            <p:nvPr/>
          </p:nvSpPr>
          <p:spPr>
            <a:xfrm>
              <a:off x="9709149" y="2143124"/>
              <a:ext cx="136525" cy="1365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포인트가 5개인 별 60"/>
            <p:cNvSpPr/>
            <p:nvPr/>
          </p:nvSpPr>
          <p:spPr>
            <a:xfrm>
              <a:off x="10032999" y="2371724"/>
              <a:ext cx="136525" cy="1365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포인트가 5개인 별 61"/>
            <p:cNvSpPr/>
            <p:nvPr/>
          </p:nvSpPr>
          <p:spPr>
            <a:xfrm>
              <a:off x="9972674" y="2155824"/>
              <a:ext cx="136525" cy="1365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포인트가 5개인 별 62"/>
            <p:cNvSpPr/>
            <p:nvPr/>
          </p:nvSpPr>
          <p:spPr>
            <a:xfrm>
              <a:off x="9848849" y="2546349"/>
              <a:ext cx="136525" cy="1365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0864150" y="2063531"/>
            <a:ext cx="524935" cy="831457"/>
            <a:chOff x="9709149" y="2050970"/>
            <a:chExt cx="524935" cy="8314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66" name="그룹 65"/>
            <p:cNvGrpSpPr/>
            <p:nvPr/>
          </p:nvGrpSpPr>
          <p:grpSpPr>
            <a:xfrm>
              <a:off x="9711726" y="2050970"/>
              <a:ext cx="522358" cy="831457"/>
              <a:chOff x="9142023" y="4466955"/>
              <a:chExt cx="914400" cy="1455486"/>
            </a:xfrm>
          </p:grpSpPr>
          <p:sp>
            <p:nvSpPr>
              <p:cNvPr id="71" name="이등변 삼각형 70"/>
              <p:cNvSpPr/>
              <p:nvPr/>
            </p:nvSpPr>
            <p:spPr>
              <a:xfrm>
                <a:off x="9413338" y="5008041"/>
                <a:ext cx="371770" cy="914400"/>
              </a:xfrm>
              <a:prstGeom prst="triangle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9142023" y="4466955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7" name="포인트가 5개인 별 66"/>
            <p:cNvSpPr/>
            <p:nvPr/>
          </p:nvSpPr>
          <p:spPr>
            <a:xfrm>
              <a:off x="9709149" y="2143124"/>
              <a:ext cx="136525" cy="1365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포인트가 5개인 별 67"/>
            <p:cNvSpPr/>
            <p:nvPr/>
          </p:nvSpPr>
          <p:spPr>
            <a:xfrm>
              <a:off x="10032999" y="2371724"/>
              <a:ext cx="136525" cy="1365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포인트가 5개인 별 68"/>
            <p:cNvSpPr/>
            <p:nvPr/>
          </p:nvSpPr>
          <p:spPr>
            <a:xfrm>
              <a:off x="9972674" y="2155824"/>
              <a:ext cx="136525" cy="1365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포인트가 5개인 별 69"/>
            <p:cNvSpPr/>
            <p:nvPr/>
          </p:nvSpPr>
          <p:spPr>
            <a:xfrm>
              <a:off x="9848849" y="2546349"/>
              <a:ext cx="136525" cy="136525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2636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38150"/>
          </a:xfrm>
        </p:spPr>
        <p:txBody>
          <a:bodyPr>
            <a:normAutofit/>
          </a:bodyPr>
          <a:lstStyle/>
          <a:p>
            <a:r>
              <a:rPr lang="ko-KR" altLang="en-US" sz="1800" b="1" dirty="0" smtClean="0"/>
              <a:t>등</a:t>
            </a:r>
            <a:endParaRPr lang="ko-KR" altLang="en-US" sz="1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38151"/>
            <a:ext cx="57615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smtClean="0"/>
              <a:t>아래와 같이 여러 예쁜 등이 있는 구조물이 작물로 열린다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미궁</a:t>
            </a:r>
            <a:r>
              <a:rPr lang="en-US" altLang="ko-KR" sz="1100" dirty="0" smtClean="0"/>
              <a:t>, </a:t>
            </a:r>
            <a:r>
              <a:rPr lang="ko-KR" altLang="en-US" sz="1100" smtClean="0"/>
              <a:t>성같은 구조물부터 각종 동물이나 할로윈 호박까지 여러 형태가 들어갈 수 있다</a:t>
            </a:r>
            <a:r>
              <a:rPr lang="en-US" altLang="ko-KR" sz="1100" dirty="0" smtClean="0"/>
              <a:t>.</a:t>
            </a:r>
          </a:p>
        </p:txBody>
      </p:sp>
      <p:pic>
        <p:nvPicPr>
          <p:cNvPr id="2050" name="Picture 2" descr="ë±ë¶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8" y="1010594"/>
            <a:ext cx="1715358" cy="258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ë±ë¶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26" y="1010594"/>
            <a:ext cx="1988524" cy="258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ë±ë¶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8" y="3591697"/>
            <a:ext cx="2227101" cy="148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ìì ë±ë¶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69" y="3591697"/>
            <a:ext cx="2953935" cy="198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ìì ë±ë¶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150" y="101059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ìì ë±ë¶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304" y="3153719"/>
            <a:ext cx="3665255" cy="245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ê´ë ¨ ì´ë¯¸ì§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275" y="1010594"/>
            <a:ext cx="2999284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ìì ë±ë¶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559" y="1010594"/>
            <a:ext cx="2052188" cy="307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ìì ë±ë¶ì ëí ì´ë¯¸ì§ ê²ìê²°ê³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559" y="4088878"/>
            <a:ext cx="3048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ìì ë±ë¶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8" y="5075290"/>
            <a:ext cx="2471403" cy="16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834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</TotalTime>
  <Words>134</Words>
  <Application>Microsoft Office PowerPoint</Application>
  <PresentationFormat>와이드스크린</PresentationFormat>
  <Paragraphs>28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홈가든 시즌 7 컨셉 제안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신비한 나무</vt:lpstr>
      <vt:lpstr>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홈가든 시즌 7 제안서</dc:title>
  <dc:creator>안명선</dc:creator>
  <cp:lastModifiedBy>안명선</cp:lastModifiedBy>
  <cp:revision>73</cp:revision>
  <dcterms:created xsi:type="dcterms:W3CDTF">2019-01-24T01:17:35Z</dcterms:created>
  <dcterms:modified xsi:type="dcterms:W3CDTF">2019-03-26T03:59:10Z</dcterms:modified>
</cp:coreProperties>
</file>